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21"/>
  </p:notesMasterIdLst>
  <p:handoutMasterIdLst>
    <p:handoutMasterId r:id="rId22"/>
  </p:handoutMasterIdLst>
  <p:sldIdLst>
    <p:sldId id="261" r:id="rId2"/>
    <p:sldId id="292" r:id="rId3"/>
    <p:sldId id="294" r:id="rId4"/>
    <p:sldId id="295" r:id="rId5"/>
    <p:sldId id="306" r:id="rId6"/>
    <p:sldId id="314" r:id="rId7"/>
    <p:sldId id="313" r:id="rId8"/>
    <p:sldId id="309" r:id="rId9"/>
    <p:sldId id="310" r:id="rId10"/>
    <p:sldId id="311" r:id="rId11"/>
    <p:sldId id="315" r:id="rId12"/>
    <p:sldId id="316" r:id="rId13"/>
    <p:sldId id="289" r:id="rId14"/>
    <p:sldId id="291" r:id="rId15"/>
    <p:sldId id="300" r:id="rId16"/>
    <p:sldId id="298" r:id="rId17"/>
    <p:sldId id="299" r:id="rId18"/>
    <p:sldId id="301" r:id="rId19"/>
    <p:sldId id="303" r:id="rId20"/>
  </p:sldIdLst>
  <p:sldSz cx="12198350" cy="6858000"/>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s, remove before delivery" id="{5A77A777-5CAD-E040-B296-D6FF0D4AB88D}">
          <p14:sldIdLst/>
        </p14:section>
        <p14:section name="Generic start" id="{38267B3C-0339-0D47-8446-F45344E6103D}">
          <p14:sldIdLst>
            <p14:sldId id="261"/>
          </p14:sldIdLst>
        </p14:section>
        <p14:section name="Introduction" id="{FAF24856-AA8A-534F-B2FD-EBFB6BB24387}">
          <p14:sldIdLst>
            <p14:sldId id="292"/>
            <p14:sldId id="294"/>
            <p14:sldId id="295"/>
            <p14:sldId id="306"/>
            <p14:sldId id="314"/>
            <p14:sldId id="313"/>
            <p14:sldId id="309"/>
            <p14:sldId id="310"/>
            <p14:sldId id="311"/>
            <p14:sldId id="315"/>
            <p14:sldId id="316"/>
            <p14:sldId id="289"/>
            <p14:sldId id="291"/>
            <p14:sldId id="300"/>
            <p14:sldId id="298"/>
            <p14:sldId id="299"/>
            <p14:sldId id="301"/>
            <p14:sldId id="303"/>
          </p14:sldIdLst>
        </p14:section>
        <p14:section name="Report base" id="{DFECFD79-F176-694E-987B-1518CD3D0693}">
          <p14:sldIdLst/>
        </p14:section>
        <p14:section name="Generic end" id="{FF83FFE3-FE42-1149-AFAE-BD0000EE5CC8}">
          <p14:sldIdLst/>
        </p14:section>
        <p14:section name="Custom slides" id="{98234A64-8487-FE45-94C2-3C285C141C84}">
          <p14:sldIdLst/>
        </p14:section>
      </p14:sectionLst>
    </p:ext>
    <p:ext uri="{EFAFB233-063F-42B5-8137-9DF3F51BA10A}">
      <p15:sldGuideLst xmlns:p15="http://schemas.microsoft.com/office/powerpoint/2012/main">
        <p15:guide id="1" orient="horz" pos="2160">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DFDFD"/>
    <a:srgbClr val="D6D6D6"/>
    <a:srgbClr val="F1F1E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3" autoAdjust="0"/>
    <p:restoredTop sz="94643"/>
  </p:normalViewPr>
  <p:slideViewPr>
    <p:cSldViewPr snapToGrid="0" snapToObjects="1" showGuides="1">
      <p:cViewPr varScale="1">
        <p:scale>
          <a:sx n="119" d="100"/>
          <a:sy n="119" d="100"/>
        </p:scale>
        <p:origin x="216" y="200"/>
      </p:cViewPr>
      <p:guideLst>
        <p:guide orient="horz" pos="2160"/>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75A7E1-4AC0-194B-BA31-BEF61D80FB90}" type="datetimeFigureOut">
              <a:rPr lang="nl-NL" smtClean="0"/>
              <a:t>24-08-19</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AA3EB-7B6B-F14E-9477-B2D7DF8BB06B}" type="slidenum">
              <a:rPr lang="nl-NL" smtClean="0"/>
              <a:t>‹#›</a:t>
            </a:fld>
            <a:endParaRPr lang="nl-NL"/>
          </a:p>
        </p:txBody>
      </p:sp>
    </p:spTree>
    <p:extLst>
      <p:ext uri="{BB962C8B-B14F-4D97-AF65-F5344CB8AC3E}">
        <p14:creationId xmlns:p14="http://schemas.microsoft.com/office/powerpoint/2010/main" val="10310628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E5ACAC-B58B-0444-90A5-8069DA1A23CF}" type="datetimeFigureOut">
              <a:rPr lang="nl-NL" smtClean="0"/>
              <a:t>24-08-19</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Klik om de tekststijl van het model te bewerken</a:t>
            </a:r>
          </a:p>
          <a:p>
            <a:pPr lvl="1"/>
            <a:r>
              <a:rPr lang="en-US"/>
              <a:t>Tweede niveau</a:t>
            </a:r>
          </a:p>
          <a:p>
            <a:pPr lvl="2"/>
            <a:r>
              <a:rPr lang="en-US"/>
              <a:t>Derde niveau</a:t>
            </a:r>
          </a:p>
          <a:p>
            <a:pPr lvl="3"/>
            <a:r>
              <a:rPr lang="en-US"/>
              <a:t>Vierde niveau</a:t>
            </a:r>
          </a:p>
          <a:p>
            <a:pPr lvl="4"/>
            <a:r>
              <a:rPr lang="en-US"/>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55FF13-994C-2E40-BBCD-982CAFDCBBFE}" type="slidenum">
              <a:rPr lang="nl-NL" smtClean="0"/>
              <a:t>‹#›</a:t>
            </a:fld>
            <a:endParaRPr lang="nl-NL"/>
          </a:p>
        </p:txBody>
      </p:sp>
    </p:spTree>
    <p:extLst>
      <p:ext uri="{BB962C8B-B14F-4D97-AF65-F5344CB8AC3E}">
        <p14:creationId xmlns:p14="http://schemas.microsoft.com/office/powerpoint/2010/main" val="260831903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yourself</a:t>
            </a:r>
          </a:p>
          <a:p>
            <a:r>
              <a:rPr lang="en-US" dirty="0"/>
              <a:t>Introduce topic</a:t>
            </a:r>
          </a:p>
        </p:txBody>
      </p:sp>
      <p:sp>
        <p:nvSpPr>
          <p:cNvPr id="4" name="Slide Number Placeholder 3"/>
          <p:cNvSpPr>
            <a:spLocks noGrp="1"/>
          </p:cNvSpPr>
          <p:nvPr>
            <p:ph type="sldNum" sz="quarter" idx="5"/>
          </p:nvPr>
        </p:nvSpPr>
        <p:spPr/>
        <p:txBody>
          <a:bodyPr/>
          <a:lstStyle/>
          <a:p>
            <a:fld id="{2655FF13-994C-2E40-BBCD-982CAFDCBBFE}" type="slidenum">
              <a:rPr lang="nl-NL" smtClean="0"/>
              <a:t>1</a:t>
            </a:fld>
            <a:endParaRPr lang="nl-NL"/>
          </a:p>
        </p:txBody>
      </p:sp>
    </p:spTree>
    <p:extLst>
      <p:ext uri="{BB962C8B-B14F-4D97-AF65-F5344CB8AC3E}">
        <p14:creationId xmlns:p14="http://schemas.microsoft.com/office/powerpoint/2010/main" val="1189634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started to refactor my code, but I noticed that there was a lot of repeated work in there. Everything I did wrong, I also did wrong in hundreds of other places. So fast forward to January. In this month I had to come up with a topic for my thesis. During this month, I had been looking through many possible subjects for my thesis. In the end, SIG agreed for me to do a project of my own choosing, in which I look into the opportunities to automatically refactor code based on the SIG maintainability metrics.</a:t>
            </a:r>
          </a:p>
        </p:txBody>
      </p:sp>
      <p:sp>
        <p:nvSpPr>
          <p:cNvPr id="4" name="Slide Number Placeholder 3"/>
          <p:cNvSpPr>
            <a:spLocks noGrp="1"/>
          </p:cNvSpPr>
          <p:nvPr>
            <p:ph type="sldNum" sz="quarter" idx="5"/>
          </p:nvPr>
        </p:nvSpPr>
        <p:spPr/>
        <p:txBody>
          <a:bodyPr/>
          <a:lstStyle/>
          <a:p>
            <a:fld id="{2655FF13-994C-2E40-BBCD-982CAFDCBBFE}" type="slidenum">
              <a:rPr lang="nl-NL" smtClean="0"/>
              <a:t>10</a:t>
            </a:fld>
            <a:endParaRPr lang="nl-NL"/>
          </a:p>
        </p:txBody>
      </p:sp>
    </p:spTree>
    <p:extLst>
      <p:ext uri="{BB962C8B-B14F-4D97-AF65-F5344CB8AC3E}">
        <p14:creationId xmlns:p14="http://schemas.microsoft.com/office/powerpoint/2010/main" val="1327790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duplicating code is bad. It can significantly increase the volume of a codebase and thus the amount of maintenance work required. Additionally, there is an implicit dependency between two pieces of code. In this example, we see duplicate code in a method. This method is basically a set of computer instructions executed sequentially. </a:t>
            </a:r>
          </a:p>
        </p:txBody>
      </p:sp>
      <p:sp>
        <p:nvSpPr>
          <p:cNvPr id="4" name="Slide Number Placeholder 3"/>
          <p:cNvSpPr>
            <a:spLocks noGrp="1"/>
          </p:cNvSpPr>
          <p:nvPr>
            <p:ph type="sldNum" sz="quarter" idx="5"/>
          </p:nvPr>
        </p:nvSpPr>
        <p:spPr/>
        <p:txBody>
          <a:bodyPr/>
          <a:lstStyle/>
          <a:p>
            <a:fld id="{2655FF13-994C-2E40-BBCD-982CAFDCBBFE}" type="slidenum">
              <a:rPr lang="nl-NL" smtClean="0"/>
              <a:t>11</a:t>
            </a:fld>
            <a:endParaRPr lang="nl-NL"/>
          </a:p>
        </p:txBody>
      </p:sp>
    </p:spTree>
    <p:extLst>
      <p:ext uri="{BB962C8B-B14F-4D97-AF65-F5344CB8AC3E}">
        <p14:creationId xmlns:p14="http://schemas.microsoft.com/office/powerpoint/2010/main" val="4156572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duplicating code is bad. It can significantly increase the volume of a codebase and thus the amount of maintenance work required. Additionally, there is an implicit dependency between two pieces of code. In this example, we see duplicate code in a method. This method is basically a set of computer instructions executed sequentially. </a:t>
            </a:r>
          </a:p>
        </p:txBody>
      </p:sp>
      <p:sp>
        <p:nvSpPr>
          <p:cNvPr id="4" name="Slide Number Placeholder 3"/>
          <p:cNvSpPr>
            <a:spLocks noGrp="1"/>
          </p:cNvSpPr>
          <p:nvPr>
            <p:ph type="sldNum" sz="quarter" idx="5"/>
          </p:nvPr>
        </p:nvSpPr>
        <p:spPr/>
        <p:txBody>
          <a:bodyPr/>
          <a:lstStyle/>
          <a:p>
            <a:fld id="{2655FF13-994C-2E40-BBCD-982CAFDCBBFE}" type="slidenum">
              <a:rPr lang="nl-NL" smtClean="0"/>
              <a:t>12</a:t>
            </a:fld>
            <a:endParaRPr lang="nl-NL"/>
          </a:p>
        </p:txBody>
      </p:sp>
    </p:spTree>
    <p:extLst>
      <p:ext uri="{BB962C8B-B14F-4D97-AF65-F5344CB8AC3E}">
        <p14:creationId xmlns:p14="http://schemas.microsoft.com/office/powerpoint/2010/main" val="319749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SIG: can we tool assist the client in refactoring their codebases in a less error prone way?</a:t>
            </a:r>
          </a:p>
          <a:p>
            <a:endParaRPr lang="en-US" dirty="0"/>
          </a:p>
          <a:p>
            <a:r>
              <a:rPr lang="en-US" dirty="0"/>
              <a:t>So the question I started with is: can we train a computer to automatically improve the maintainability of a codebase. Please note that I’m not only talking about the SIG stars, but the actual maintainability. Of course, there are ways to manipulate a codebase to make it seem like it has a high star rating, but my thesis is focused on actual improvement. When I started this thesis I saw definite opportunities to do such a thing. However, as I got further into the process I noticed that it entails a lot of complexity I did not anticipate. Because of that, I decided to focus on the automated improvement of a single metric: duplication.</a:t>
            </a:r>
          </a:p>
          <a:p>
            <a:endParaRPr lang="en-US" dirty="0"/>
          </a:p>
          <a:p>
            <a:r>
              <a:rPr lang="en-US" dirty="0"/>
              <a:t>There is  a definite opportunity in assisting client in the refactoring process. However, this opens up new problems: what if the code breaks?</a:t>
            </a:r>
          </a:p>
          <a:p>
            <a:endParaRPr lang="en-US" dirty="0"/>
          </a:p>
          <a:p>
            <a:r>
              <a:rPr lang="en-US" dirty="0"/>
              <a:t>From an SIG viewpoint: We want to improve the codebases of our clients. We do this by offering detailed insights into the quality of their codebases. We give our clients reports with concrete action points about what they should do to improve. This way we try to avoid that our clients end up with unmaintainable code. </a:t>
            </a:r>
          </a:p>
          <a:p>
            <a:endParaRPr lang="en-US" dirty="0"/>
          </a:p>
        </p:txBody>
      </p:sp>
      <p:sp>
        <p:nvSpPr>
          <p:cNvPr id="4" name="Slide Number Placeholder 3"/>
          <p:cNvSpPr>
            <a:spLocks noGrp="1"/>
          </p:cNvSpPr>
          <p:nvPr>
            <p:ph type="sldNum" sz="quarter" idx="5"/>
          </p:nvPr>
        </p:nvSpPr>
        <p:spPr/>
        <p:txBody>
          <a:bodyPr/>
          <a:lstStyle/>
          <a:p>
            <a:fld id="{2655FF13-994C-2E40-BBCD-982CAFDCBBFE}" type="slidenum">
              <a:rPr lang="nl-NL" smtClean="0"/>
              <a:t>13</a:t>
            </a:fld>
            <a:endParaRPr lang="nl-NL"/>
          </a:p>
        </p:txBody>
      </p:sp>
    </p:spTree>
    <p:extLst>
      <p:ext uri="{BB962C8B-B14F-4D97-AF65-F5344CB8AC3E}">
        <p14:creationId xmlns:p14="http://schemas.microsoft.com/office/powerpoint/2010/main" val="2721262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duplicating code is bad. It can significantly increase the volume of a codebase and thus the amount of maintenance work required. Additionally, there is an implicit dependency between two pieces of code. In this example, we see duplicate code in a method. This method is basically a set of computer instructions executed sequentially. </a:t>
            </a:r>
          </a:p>
        </p:txBody>
      </p:sp>
      <p:sp>
        <p:nvSpPr>
          <p:cNvPr id="4" name="Slide Number Placeholder 3"/>
          <p:cNvSpPr>
            <a:spLocks noGrp="1"/>
          </p:cNvSpPr>
          <p:nvPr>
            <p:ph type="sldNum" sz="quarter" idx="5"/>
          </p:nvPr>
        </p:nvSpPr>
        <p:spPr/>
        <p:txBody>
          <a:bodyPr/>
          <a:lstStyle/>
          <a:p>
            <a:fld id="{2655FF13-994C-2E40-BBCD-982CAFDCBBFE}" type="slidenum">
              <a:rPr lang="nl-NL" smtClean="0"/>
              <a:t>14</a:t>
            </a:fld>
            <a:endParaRPr lang="nl-NL"/>
          </a:p>
        </p:txBody>
      </p:sp>
    </p:spTree>
    <p:extLst>
      <p:ext uri="{BB962C8B-B14F-4D97-AF65-F5344CB8AC3E}">
        <p14:creationId xmlns:p14="http://schemas.microsoft.com/office/powerpoint/2010/main" val="79507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55FF13-994C-2E40-BBCD-982CAFDCBBFE}" type="slidenum">
              <a:rPr lang="nl-NL" smtClean="0"/>
              <a:t>15</a:t>
            </a:fld>
            <a:endParaRPr lang="nl-NL"/>
          </a:p>
        </p:txBody>
      </p:sp>
    </p:spTree>
    <p:extLst>
      <p:ext uri="{BB962C8B-B14F-4D97-AF65-F5344CB8AC3E}">
        <p14:creationId xmlns:p14="http://schemas.microsoft.com/office/powerpoint/2010/main" val="716524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automatically solve duplication issues I developed a tool throughout my thesis period. This tool basically goes through three steps.</a:t>
            </a:r>
          </a:p>
        </p:txBody>
      </p:sp>
      <p:sp>
        <p:nvSpPr>
          <p:cNvPr id="4" name="Slide Number Placeholder 3"/>
          <p:cNvSpPr>
            <a:spLocks noGrp="1"/>
          </p:cNvSpPr>
          <p:nvPr>
            <p:ph type="sldNum" sz="quarter" idx="5"/>
          </p:nvPr>
        </p:nvSpPr>
        <p:spPr/>
        <p:txBody>
          <a:bodyPr/>
          <a:lstStyle/>
          <a:p>
            <a:fld id="{2655FF13-994C-2E40-BBCD-982CAFDCBBFE}" type="slidenum">
              <a:rPr lang="nl-NL" smtClean="0"/>
              <a:t>16</a:t>
            </a:fld>
            <a:endParaRPr lang="nl-NL"/>
          </a:p>
        </p:txBody>
      </p:sp>
    </p:spTree>
    <p:extLst>
      <p:ext uri="{BB962C8B-B14F-4D97-AF65-F5344CB8AC3E}">
        <p14:creationId xmlns:p14="http://schemas.microsoft.com/office/powerpoint/2010/main" val="839275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Mother tidied room: what changed? Mother copied room and I can choose what changes she made I accept.</a:t>
            </a:r>
          </a:p>
        </p:txBody>
      </p:sp>
      <p:sp>
        <p:nvSpPr>
          <p:cNvPr id="4" name="Slide Number Placeholder 3"/>
          <p:cNvSpPr>
            <a:spLocks noGrp="1"/>
          </p:cNvSpPr>
          <p:nvPr>
            <p:ph type="sldNum" sz="quarter" idx="5"/>
          </p:nvPr>
        </p:nvSpPr>
        <p:spPr/>
        <p:txBody>
          <a:bodyPr/>
          <a:lstStyle/>
          <a:p>
            <a:fld id="{2655FF13-994C-2E40-BBCD-982CAFDCBBFE}" type="slidenum">
              <a:rPr lang="nl-NL" smtClean="0"/>
              <a:t>17</a:t>
            </a:fld>
            <a:endParaRPr lang="nl-NL"/>
          </a:p>
        </p:txBody>
      </p:sp>
    </p:spTree>
    <p:extLst>
      <p:ext uri="{BB962C8B-B14F-4D97-AF65-F5344CB8AC3E}">
        <p14:creationId xmlns:p14="http://schemas.microsoft.com/office/powerpoint/2010/main" val="3311145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If your boss pays you per commit, profit.</a:t>
            </a:r>
          </a:p>
        </p:txBody>
      </p:sp>
      <p:sp>
        <p:nvSpPr>
          <p:cNvPr id="4" name="Slide Number Placeholder 3"/>
          <p:cNvSpPr>
            <a:spLocks noGrp="1"/>
          </p:cNvSpPr>
          <p:nvPr>
            <p:ph type="sldNum" sz="quarter" idx="5"/>
          </p:nvPr>
        </p:nvSpPr>
        <p:spPr/>
        <p:txBody>
          <a:bodyPr/>
          <a:lstStyle/>
          <a:p>
            <a:fld id="{2655FF13-994C-2E40-BBCD-982CAFDCBBFE}" type="slidenum">
              <a:rPr lang="nl-NL" smtClean="0"/>
              <a:t>18</a:t>
            </a:fld>
            <a:endParaRPr lang="nl-NL"/>
          </a:p>
        </p:txBody>
      </p:sp>
    </p:spTree>
    <p:extLst>
      <p:ext uri="{BB962C8B-B14F-4D97-AF65-F5344CB8AC3E}">
        <p14:creationId xmlns:p14="http://schemas.microsoft.com/office/powerpoint/2010/main" val="1723387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 specific</a:t>
            </a:r>
          </a:p>
          <a:p>
            <a:r>
              <a:rPr lang="en-US" dirty="0"/>
              <a:t>Many edge cases to consider</a:t>
            </a:r>
          </a:p>
          <a:p>
            <a:r>
              <a:rPr lang="en-US" dirty="0"/>
              <a:t>YAY! Error margins smaller and huge time gain,</a:t>
            </a:r>
          </a:p>
          <a:p>
            <a:endParaRPr lang="en-US" dirty="0"/>
          </a:p>
          <a:p>
            <a:r>
              <a:rPr lang="en-US" dirty="0"/>
              <a:t>If you want to read through my thesis when its finished, contact me and I’ll send it.</a:t>
            </a:r>
          </a:p>
        </p:txBody>
      </p:sp>
      <p:sp>
        <p:nvSpPr>
          <p:cNvPr id="4" name="Slide Number Placeholder 3"/>
          <p:cNvSpPr>
            <a:spLocks noGrp="1"/>
          </p:cNvSpPr>
          <p:nvPr>
            <p:ph type="sldNum" sz="quarter" idx="5"/>
          </p:nvPr>
        </p:nvSpPr>
        <p:spPr/>
        <p:txBody>
          <a:bodyPr/>
          <a:lstStyle/>
          <a:p>
            <a:fld id="{2655FF13-994C-2E40-BBCD-982CAFDCBBFE}" type="slidenum">
              <a:rPr lang="nl-NL" smtClean="0"/>
              <a:t>19</a:t>
            </a:fld>
            <a:endParaRPr lang="nl-NL"/>
          </a:p>
        </p:txBody>
      </p:sp>
    </p:spTree>
    <p:extLst>
      <p:ext uri="{BB962C8B-B14F-4D97-AF65-F5344CB8AC3E}">
        <p14:creationId xmlns:p14="http://schemas.microsoft.com/office/powerpoint/2010/main" val="76769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definite opportunity in assisting client in the refactoring process. However, this opens up new problems: what if the code breaks?</a:t>
            </a:r>
          </a:p>
          <a:p>
            <a:endParaRPr lang="en-US" dirty="0"/>
          </a:p>
          <a:p>
            <a:r>
              <a:rPr lang="en-US" dirty="0"/>
              <a:t>From an SIG viewpoint: We want to improve the codebases of our clients. We do this by offering detailed insights into the quality of their codebases. We give our clients reports with concrete action points about what they should do to improve. This way we try to avoid that our clients end up with unmaintainable code. </a:t>
            </a:r>
          </a:p>
        </p:txBody>
      </p:sp>
      <p:sp>
        <p:nvSpPr>
          <p:cNvPr id="4" name="Slide Number Placeholder 3"/>
          <p:cNvSpPr>
            <a:spLocks noGrp="1"/>
          </p:cNvSpPr>
          <p:nvPr>
            <p:ph type="sldNum" sz="quarter" idx="5"/>
          </p:nvPr>
        </p:nvSpPr>
        <p:spPr/>
        <p:txBody>
          <a:bodyPr/>
          <a:lstStyle/>
          <a:p>
            <a:fld id="{2655FF13-994C-2E40-BBCD-982CAFDCBBFE}" type="slidenum">
              <a:rPr lang="nl-NL" smtClean="0"/>
              <a:t>2</a:t>
            </a:fld>
            <a:endParaRPr lang="nl-NL"/>
          </a:p>
        </p:txBody>
      </p:sp>
    </p:spTree>
    <p:extLst>
      <p:ext uri="{BB962C8B-B14F-4D97-AF65-F5344CB8AC3E}">
        <p14:creationId xmlns:p14="http://schemas.microsoft.com/office/powerpoint/2010/main" val="386904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my personal viewpoint, I got a lot of interest in this topic from my history in programming. When I was 14 I started programming in Java by modifying the Minecraft source code. I created several extensions for Minecraft, one of which is displayed here. This is an extension I created where you could tame a pig and put a helmet on their hats for them to fight for you. These extensions got quite popular, exceeding millions of downloads and views.</a:t>
            </a:r>
          </a:p>
        </p:txBody>
      </p:sp>
      <p:sp>
        <p:nvSpPr>
          <p:cNvPr id="4" name="Slide Number Placeholder 3"/>
          <p:cNvSpPr>
            <a:spLocks noGrp="1"/>
          </p:cNvSpPr>
          <p:nvPr>
            <p:ph type="sldNum" sz="quarter" idx="5"/>
          </p:nvPr>
        </p:nvSpPr>
        <p:spPr/>
        <p:txBody>
          <a:bodyPr/>
          <a:lstStyle/>
          <a:p>
            <a:fld id="{2655FF13-994C-2E40-BBCD-982CAFDCBBFE}" type="slidenum">
              <a:rPr lang="nl-NL" smtClean="0"/>
              <a:t>3</a:t>
            </a:fld>
            <a:endParaRPr lang="nl-NL"/>
          </a:p>
        </p:txBody>
      </p:sp>
    </p:spTree>
    <p:extLst>
      <p:ext uri="{BB962C8B-B14F-4D97-AF65-F5344CB8AC3E}">
        <p14:creationId xmlns:p14="http://schemas.microsoft.com/office/powerpoint/2010/main" val="1446758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as Minecraft was updated, I had to periodically revisit these extensions to update them as well. However, due to the worse code I created because of not knowing any design best practices, I was unable to update many. Of over 20 extensions I created, only one still works as of today. The main reason it still works, is that it’s my most popular extension and I’ve invested a lot of time into refactoring this codebase.</a:t>
            </a:r>
          </a:p>
        </p:txBody>
      </p:sp>
      <p:sp>
        <p:nvSpPr>
          <p:cNvPr id="4" name="Slide Number Placeholder 3"/>
          <p:cNvSpPr>
            <a:spLocks noGrp="1"/>
          </p:cNvSpPr>
          <p:nvPr>
            <p:ph type="sldNum" sz="quarter" idx="5"/>
          </p:nvPr>
        </p:nvSpPr>
        <p:spPr/>
        <p:txBody>
          <a:bodyPr/>
          <a:lstStyle/>
          <a:p>
            <a:fld id="{2655FF13-994C-2E40-BBCD-982CAFDCBBFE}" type="slidenum">
              <a:rPr lang="nl-NL" smtClean="0"/>
              <a:t>4</a:t>
            </a:fld>
            <a:endParaRPr lang="nl-NL"/>
          </a:p>
        </p:txBody>
      </p:sp>
    </p:spTree>
    <p:extLst>
      <p:ext uri="{BB962C8B-B14F-4D97-AF65-F5344CB8AC3E}">
        <p14:creationId xmlns:p14="http://schemas.microsoft.com/office/powerpoint/2010/main" val="427943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started to refactor my code, but I noticed that there was a lot of repeated work in there. Everything I did wrong, I also did wrong in hundreds of other places. So fast forward to January. In this month I had to come up with a topic for my thesis. During this month, I had been looking through many possible subjects for my thesis. In the end, SIG agreed for me to do a project of my own choosing, in which I look into the opportunities to automatically refactor code based on the SIG maintainability metrics.</a:t>
            </a:r>
          </a:p>
        </p:txBody>
      </p:sp>
      <p:sp>
        <p:nvSpPr>
          <p:cNvPr id="4" name="Slide Number Placeholder 3"/>
          <p:cNvSpPr>
            <a:spLocks noGrp="1"/>
          </p:cNvSpPr>
          <p:nvPr>
            <p:ph type="sldNum" sz="quarter" idx="5"/>
          </p:nvPr>
        </p:nvSpPr>
        <p:spPr/>
        <p:txBody>
          <a:bodyPr/>
          <a:lstStyle/>
          <a:p>
            <a:fld id="{2655FF13-994C-2E40-BBCD-982CAFDCBBFE}" type="slidenum">
              <a:rPr lang="nl-NL" smtClean="0"/>
              <a:t>5</a:t>
            </a:fld>
            <a:endParaRPr lang="nl-NL"/>
          </a:p>
        </p:txBody>
      </p:sp>
    </p:spTree>
    <p:extLst>
      <p:ext uri="{BB962C8B-B14F-4D97-AF65-F5344CB8AC3E}">
        <p14:creationId xmlns:p14="http://schemas.microsoft.com/office/powerpoint/2010/main" val="375123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started to refactor my code, but I noticed that there was a lot of repeated work in there. Everything I did wrong, I also did wrong in hundreds of other places. So fast forward to January. In this month I had to come up with a topic for my thesis. During this month, I had been looking through many possible subjects for my thesis. In the end, SIG agreed for me to do a project of my own choosing, in which I look into the opportunities to automatically refactor code based on the SIG maintainability metrics.</a:t>
            </a:r>
          </a:p>
        </p:txBody>
      </p:sp>
      <p:sp>
        <p:nvSpPr>
          <p:cNvPr id="4" name="Slide Number Placeholder 3"/>
          <p:cNvSpPr>
            <a:spLocks noGrp="1"/>
          </p:cNvSpPr>
          <p:nvPr>
            <p:ph type="sldNum" sz="quarter" idx="5"/>
          </p:nvPr>
        </p:nvSpPr>
        <p:spPr/>
        <p:txBody>
          <a:bodyPr/>
          <a:lstStyle/>
          <a:p>
            <a:fld id="{2655FF13-994C-2E40-BBCD-982CAFDCBBFE}" type="slidenum">
              <a:rPr lang="nl-NL" smtClean="0"/>
              <a:t>6</a:t>
            </a:fld>
            <a:endParaRPr lang="nl-NL"/>
          </a:p>
        </p:txBody>
      </p:sp>
    </p:spTree>
    <p:extLst>
      <p:ext uri="{BB962C8B-B14F-4D97-AF65-F5344CB8AC3E}">
        <p14:creationId xmlns:p14="http://schemas.microsoft.com/office/powerpoint/2010/main" val="2610655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started to refactor my code, but I noticed that there was a lot of repeated work in there. Everything I did wrong, I also did wrong in hundreds of other places. So fast forward to January. In this month I had to come up with a topic for my thesis. During this month, I had been looking through many possible subjects for my thesis. In the end, SIG agreed for me to do a project of my own choosing, in which I look into the opportunities to automatically refactor code based on the SIG maintainability metrics.</a:t>
            </a:r>
          </a:p>
        </p:txBody>
      </p:sp>
      <p:sp>
        <p:nvSpPr>
          <p:cNvPr id="4" name="Slide Number Placeholder 3"/>
          <p:cNvSpPr>
            <a:spLocks noGrp="1"/>
          </p:cNvSpPr>
          <p:nvPr>
            <p:ph type="sldNum" sz="quarter" idx="5"/>
          </p:nvPr>
        </p:nvSpPr>
        <p:spPr/>
        <p:txBody>
          <a:bodyPr/>
          <a:lstStyle/>
          <a:p>
            <a:fld id="{2655FF13-994C-2E40-BBCD-982CAFDCBBFE}" type="slidenum">
              <a:rPr lang="nl-NL" smtClean="0"/>
              <a:t>7</a:t>
            </a:fld>
            <a:endParaRPr lang="nl-NL"/>
          </a:p>
        </p:txBody>
      </p:sp>
    </p:spTree>
    <p:extLst>
      <p:ext uri="{BB962C8B-B14F-4D97-AF65-F5344CB8AC3E}">
        <p14:creationId xmlns:p14="http://schemas.microsoft.com/office/powerpoint/2010/main" val="815219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started to refactor my code, but I noticed that there was a lot of repeated work in there. Everything I did wrong, I also did wrong in hundreds of other places. So fast forward to January. In this month I had to come up with a topic for my thesis. During this month, I had been looking through many possible subjects for my thesis. In the end, SIG agreed for me to do a project of my own choosing, in which I look into the opportunities to automatically refactor code based on the SIG maintainability metrics.</a:t>
            </a:r>
          </a:p>
        </p:txBody>
      </p:sp>
      <p:sp>
        <p:nvSpPr>
          <p:cNvPr id="4" name="Slide Number Placeholder 3"/>
          <p:cNvSpPr>
            <a:spLocks noGrp="1"/>
          </p:cNvSpPr>
          <p:nvPr>
            <p:ph type="sldNum" sz="quarter" idx="5"/>
          </p:nvPr>
        </p:nvSpPr>
        <p:spPr/>
        <p:txBody>
          <a:bodyPr/>
          <a:lstStyle/>
          <a:p>
            <a:fld id="{2655FF13-994C-2E40-BBCD-982CAFDCBBFE}" type="slidenum">
              <a:rPr lang="nl-NL" smtClean="0"/>
              <a:t>8</a:t>
            </a:fld>
            <a:endParaRPr lang="nl-NL"/>
          </a:p>
        </p:txBody>
      </p:sp>
    </p:spTree>
    <p:extLst>
      <p:ext uri="{BB962C8B-B14F-4D97-AF65-F5344CB8AC3E}">
        <p14:creationId xmlns:p14="http://schemas.microsoft.com/office/powerpoint/2010/main" val="780369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started to refactor my code, but I noticed that there was a lot of repeated work in there. Everything I did wrong, I also did wrong in hundreds of other places. So fast forward to January. In this month I had to come up with a topic for my thesis. During this month, I had been looking through many possible subjects for my thesis. In the end, SIG agreed for me to do a project of my own choosing, in which I look into the opportunities to automatically refactor code based on the SIG maintainability metrics.</a:t>
            </a:r>
          </a:p>
        </p:txBody>
      </p:sp>
      <p:sp>
        <p:nvSpPr>
          <p:cNvPr id="4" name="Slide Number Placeholder 3"/>
          <p:cNvSpPr>
            <a:spLocks noGrp="1"/>
          </p:cNvSpPr>
          <p:nvPr>
            <p:ph type="sldNum" sz="quarter" idx="5"/>
          </p:nvPr>
        </p:nvSpPr>
        <p:spPr/>
        <p:txBody>
          <a:bodyPr/>
          <a:lstStyle/>
          <a:p>
            <a:fld id="{2655FF13-994C-2E40-BBCD-982CAFDCBBFE}" type="slidenum">
              <a:rPr lang="nl-NL" smtClean="0"/>
              <a:t>9</a:t>
            </a:fld>
            <a:endParaRPr lang="nl-NL"/>
          </a:p>
        </p:txBody>
      </p:sp>
    </p:spTree>
    <p:extLst>
      <p:ext uri="{BB962C8B-B14F-4D97-AF65-F5344CB8AC3E}">
        <p14:creationId xmlns:p14="http://schemas.microsoft.com/office/powerpoint/2010/main" val="343358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emf"/><Relationship Id="rId4" Type="http://schemas.openxmlformats.org/officeDocument/2006/relationships/image" Target="../media/image6.png"/><Relationship Id="rId9"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19.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20.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2.emf"/><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033B3-FF28-7741-8957-9300CE531193}"/>
              </a:ext>
            </a:extLst>
          </p:cNvPr>
          <p:cNvSpPr>
            <a:spLocks noGrp="1"/>
          </p:cNvSpPr>
          <p:nvPr>
            <p:ph type="ctrTitle"/>
          </p:nvPr>
        </p:nvSpPr>
        <p:spPr>
          <a:xfrm>
            <a:off x="1524794" y="1122363"/>
            <a:ext cx="9148763"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58FBC0-D5FF-DA4E-BBE8-137AD23A5B46}"/>
              </a:ext>
            </a:extLst>
          </p:cNvPr>
          <p:cNvSpPr>
            <a:spLocks noGrp="1"/>
          </p:cNvSpPr>
          <p:nvPr>
            <p:ph type="subTitle" idx="1"/>
          </p:nvPr>
        </p:nvSpPr>
        <p:spPr>
          <a:xfrm>
            <a:off x="1524794"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4860B7-B804-E24B-A1B7-3019C7B46E0B}"/>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5" name="Footer Placeholder 4">
            <a:extLst>
              <a:ext uri="{FF2B5EF4-FFF2-40B4-BE49-F238E27FC236}">
                <a16:creationId xmlns:a16="http://schemas.microsoft.com/office/drawing/2014/main" id="{E58B9F7D-E4A3-3F4A-86EC-1B44E507E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BFE7F-E1AF-7648-B176-2F471DB0B89B}"/>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157299198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E45E-E1D5-A24D-A8C5-305E1497FD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DE59EB-0288-8B46-B0D5-B7F300DA3B2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9560A-B700-5F49-8C30-0E4FB544A485}"/>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5" name="Footer Placeholder 4">
            <a:extLst>
              <a:ext uri="{FF2B5EF4-FFF2-40B4-BE49-F238E27FC236}">
                <a16:creationId xmlns:a16="http://schemas.microsoft.com/office/drawing/2014/main" id="{B9681481-854F-BA44-8EBD-827D62605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A47CE-E881-7748-B2B9-20A86508CEDA}"/>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148905284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D30619-0A72-D346-9C7C-C89A9732EE2C}"/>
              </a:ext>
            </a:extLst>
          </p:cNvPr>
          <p:cNvSpPr>
            <a:spLocks noGrp="1"/>
          </p:cNvSpPr>
          <p:nvPr>
            <p:ph type="title" orient="vert"/>
          </p:nvPr>
        </p:nvSpPr>
        <p:spPr>
          <a:xfrm>
            <a:off x="8729444" y="365125"/>
            <a:ext cx="2630269"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9229D-64F7-5D49-8301-AF50F9130F0D}"/>
              </a:ext>
            </a:extLst>
          </p:cNvPr>
          <p:cNvSpPr>
            <a:spLocks noGrp="1"/>
          </p:cNvSpPr>
          <p:nvPr>
            <p:ph type="body" orient="vert" idx="1"/>
          </p:nvPr>
        </p:nvSpPr>
        <p:spPr>
          <a:xfrm>
            <a:off x="838637" y="365125"/>
            <a:ext cx="7738328"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11FF-23DF-4A4B-A485-3FAE8BA91FF6}"/>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5" name="Footer Placeholder 4">
            <a:extLst>
              <a:ext uri="{FF2B5EF4-FFF2-40B4-BE49-F238E27FC236}">
                <a16:creationId xmlns:a16="http://schemas.microsoft.com/office/drawing/2014/main" id="{F6D1416C-CBFE-2D45-BEBA-B1EF1DBA4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98186-3DFE-7849-9952-3AFCB89D7F8B}"/>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253762779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_Government1">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64450" y="1144801"/>
            <a:ext cx="10373400" cy="1675933"/>
          </a:xfrm>
          <a:prstGeom prst="rect">
            <a:avLst/>
          </a:prstGeom>
        </p:spPr>
        <p:txBody>
          <a:bodyPr anchor="ctr" anchorCtr="0"/>
          <a:lstStyle>
            <a:lvl1pPr>
              <a:defRPr baseline="0">
                <a:latin typeface="TheSans B3 Light"/>
              </a:defRPr>
            </a:lvl1pPr>
          </a:lstStyle>
          <a:p>
            <a:r>
              <a:rPr lang="en-GB" noProof="0"/>
              <a:t>Title of presentation</a:t>
            </a:r>
          </a:p>
        </p:txBody>
      </p:sp>
      <p:sp>
        <p:nvSpPr>
          <p:cNvPr id="3" name="Subtitel 2"/>
          <p:cNvSpPr>
            <a:spLocks noGrp="1"/>
          </p:cNvSpPr>
          <p:nvPr>
            <p:ph type="subTitle" idx="1" hasCustomPrompt="1"/>
          </p:nvPr>
        </p:nvSpPr>
        <p:spPr>
          <a:xfrm>
            <a:off x="864450" y="2820733"/>
            <a:ext cx="10373400" cy="360000"/>
          </a:xfrm>
          <a:prstGeom prst="rect">
            <a:avLst/>
          </a:prstGeom>
        </p:spPr>
        <p:txBody>
          <a:bodyPr/>
          <a:lstStyle>
            <a:lvl1pPr marL="0" marR="0" indent="0" algn="l" defTabSz="274638" rtl="0" eaLnBrk="1" fontAlgn="auto" latinLnBrk="0" hangingPunct="1">
              <a:lnSpc>
                <a:spcPts val="1500"/>
              </a:lnSpc>
              <a:spcBef>
                <a:spcPts val="0"/>
              </a:spcBef>
              <a:spcAft>
                <a:spcPts val="0"/>
              </a:spcAft>
              <a:buClr>
                <a:schemeClr val="accent2"/>
              </a:buClr>
              <a:buSzTx/>
              <a:buFont typeface="TheSans B4 SemiLight"/>
              <a:buNone/>
              <a:tabLst/>
              <a:defRPr baseline="0">
                <a:solidFill>
                  <a:schemeClr val="accent3"/>
                </a:solidFill>
                <a:latin typeface="TheSans B5 Plain"/>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Name of speaker</a:t>
            </a:r>
          </a:p>
          <a:p>
            <a:endParaRPr lang="en-GB" noProof="0"/>
          </a:p>
        </p:txBody>
      </p:sp>
      <p:sp>
        <p:nvSpPr>
          <p:cNvPr id="9" name="Tijdelijke aanduiding voor tekst 8"/>
          <p:cNvSpPr>
            <a:spLocks noGrp="1"/>
          </p:cNvSpPr>
          <p:nvPr>
            <p:ph type="body" sz="quarter" idx="10" hasCustomPrompt="1"/>
          </p:nvPr>
        </p:nvSpPr>
        <p:spPr>
          <a:xfrm>
            <a:off x="864450" y="3427413"/>
            <a:ext cx="4802500" cy="324000"/>
          </a:xfrm>
          <a:prstGeom prst="rect">
            <a:avLst/>
          </a:prstGeom>
        </p:spPr>
        <p:txBody>
          <a:bodyPr bIns="46800" anchor="ctr" anchorCtr="0"/>
          <a:lstStyle>
            <a:lvl1pPr marL="0" indent="0">
              <a:lnSpc>
                <a:spcPct val="100000"/>
              </a:lnSpc>
              <a:spcAft>
                <a:spcPts val="0"/>
              </a:spcAft>
              <a:buNone/>
              <a:defRPr sz="1600" baseline="0">
                <a:solidFill>
                  <a:srgbClr val="FFFFFF"/>
                </a:solidFill>
                <a:latin typeface="TheSans B5 Plain"/>
              </a:defRPr>
            </a:lvl1pPr>
          </a:lstStyle>
          <a:p>
            <a:pPr lvl="0"/>
            <a:r>
              <a:rPr lang="en-GB" noProof="0"/>
              <a:t>Date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Tree>
    <p:extLst>
      <p:ext uri="{BB962C8B-B14F-4D97-AF65-F5344CB8AC3E}">
        <p14:creationId xmlns:p14="http://schemas.microsoft.com/office/powerpoint/2010/main" val="1919893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64450" y="360000"/>
            <a:ext cx="10373400" cy="396000"/>
          </a:xfrm>
          <a:prstGeom prst="rect">
            <a:avLst/>
          </a:prstGeom>
        </p:spPr>
        <p:txBody>
          <a:bodyPr/>
          <a:lstStyle/>
          <a:p>
            <a:r>
              <a:rPr lang="en-GB" noProof="0" dirty="0"/>
              <a:t>Slide subject</a:t>
            </a:r>
          </a:p>
        </p:txBody>
      </p:sp>
      <p:sp>
        <p:nvSpPr>
          <p:cNvPr id="3" name="Tijdelijke aanduiding voor inhoud 2"/>
          <p:cNvSpPr>
            <a:spLocks noGrp="1"/>
          </p:cNvSpPr>
          <p:nvPr>
            <p:ph idx="1" hasCustomPrompt="1"/>
          </p:nvPr>
        </p:nvSpPr>
        <p:spPr>
          <a:xfrm>
            <a:off x="864450" y="1600200"/>
            <a:ext cx="10373400" cy="4500000"/>
          </a:xfrm>
          <a:prstGeom prst="rect">
            <a:avLst/>
          </a:prstGeom>
        </p:spPr>
        <p:txBody>
          <a:bodyPr/>
          <a:lstStyle/>
          <a:p>
            <a:pPr lvl="0"/>
            <a:r>
              <a:rPr lang="en-GB" noProof="0"/>
              <a:t>Click to add text</a:t>
            </a:r>
          </a:p>
          <a:p>
            <a:pPr lvl="1"/>
            <a:r>
              <a:rPr lang="en-GB" noProof="0"/>
              <a:t>Second level</a:t>
            </a:r>
          </a:p>
          <a:p>
            <a:pPr lvl="2"/>
            <a:r>
              <a:rPr lang="en-GB" noProof="0"/>
              <a:t>Third level</a:t>
            </a:r>
          </a:p>
        </p:txBody>
      </p:sp>
      <p:sp>
        <p:nvSpPr>
          <p:cNvPr id="5" name="Tijdelijke aanduiding voor tekst 4"/>
          <p:cNvSpPr>
            <a:spLocks noGrp="1"/>
          </p:cNvSpPr>
          <p:nvPr>
            <p:ph type="body" sz="quarter" idx="10" hasCustomPrompt="1"/>
          </p:nvPr>
        </p:nvSpPr>
        <p:spPr>
          <a:xfrm>
            <a:off x="864050" y="756000"/>
            <a:ext cx="10373799" cy="396000"/>
          </a:xfrm>
          <a:prstGeom prst="rect">
            <a:avLst/>
          </a:prstGeom>
        </p:spPr>
        <p:txBody>
          <a:bodyPr/>
          <a:lstStyle>
            <a:lvl1pPr marL="0" indent="0">
              <a:buNone/>
              <a:defRPr sz="2100" baseline="0">
                <a:solidFill>
                  <a:schemeClr val="accent3"/>
                </a:solidFill>
                <a:latin typeface="+mn-lt"/>
              </a:defRPr>
            </a:lvl1pPr>
          </a:lstStyle>
          <a:p>
            <a:pPr lvl="0"/>
            <a:r>
              <a:rPr lang="en-GB" noProof="0" dirty="0"/>
              <a:t>Slide key message</a:t>
            </a:r>
          </a:p>
        </p:txBody>
      </p:sp>
      <p:sp>
        <p:nvSpPr>
          <p:cNvPr id="6" name="Pagina"/>
          <p:cNvSpPr>
            <a:spLocks noGrp="1"/>
          </p:cNvSpPr>
          <p:nvPr>
            <p:ph type="sldNum" sz="quarter" idx="11"/>
          </p:nvPr>
        </p:nvSpPr>
        <p:spPr>
          <a:xfrm>
            <a:off x="8822192" y="6372000"/>
            <a:ext cx="2415658" cy="252000"/>
          </a:xfrm>
          <a:prstGeom prst="rect">
            <a:avLst/>
          </a:prstGeom>
        </p:spPr>
        <p:txBody>
          <a:bodyPr/>
          <a:lstStyle>
            <a:lvl1pPr marL="0" marR="0" indent="0" algn="r" defTabSz="457200" rtl="0" eaLnBrk="1" fontAlgn="auto" latinLnBrk="0" hangingPunct="1">
              <a:lnSpc>
                <a:spcPct val="100000"/>
              </a:lnSpc>
              <a:spcBef>
                <a:spcPts val="0"/>
              </a:spcBef>
              <a:spcAft>
                <a:spcPts val="0"/>
              </a:spcAft>
              <a:buClrTx/>
              <a:buSzTx/>
              <a:buFontTx/>
              <a:buNone/>
              <a:tabLst/>
              <a:defRPr lang="nl-NL" smtClean="0">
                <a:latin typeface="TheSans B6 SemiBold"/>
              </a:defRPr>
            </a:lvl1pPr>
          </a:lstStyle>
          <a:p>
            <a:r>
              <a:rPr lang="en-US"/>
              <a:t>Page </a:t>
            </a:r>
            <a:fld id="{EF7CC904-F3B7-804B-B5CD-6EA08EAFED74}"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81936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object + toolki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64450" y="360000"/>
            <a:ext cx="10373400" cy="396000"/>
          </a:xfrm>
          <a:prstGeom prst="rect">
            <a:avLst/>
          </a:prstGeom>
        </p:spPr>
        <p:txBody>
          <a:bodyPr/>
          <a:lstStyle/>
          <a:p>
            <a:r>
              <a:rPr lang="en-GB" noProof="0" dirty="0"/>
              <a:t>Slide subject</a:t>
            </a:r>
          </a:p>
        </p:txBody>
      </p:sp>
      <p:sp>
        <p:nvSpPr>
          <p:cNvPr id="3" name="Tijdelijke aanduiding voor inhoud 2"/>
          <p:cNvSpPr>
            <a:spLocks noGrp="1"/>
          </p:cNvSpPr>
          <p:nvPr>
            <p:ph idx="1" hasCustomPrompt="1"/>
          </p:nvPr>
        </p:nvSpPr>
        <p:spPr>
          <a:xfrm>
            <a:off x="864450" y="1600200"/>
            <a:ext cx="10373400" cy="4500000"/>
          </a:xfrm>
          <a:prstGeom prst="rect">
            <a:avLst/>
          </a:prstGeom>
        </p:spPr>
        <p:txBody>
          <a:bodyPr/>
          <a:lstStyle/>
          <a:p>
            <a:pPr lvl="0"/>
            <a:r>
              <a:rPr lang="en-GB" noProof="0" dirty="0"/>
              <a:t>Click to add text</a:t>
            </a:r>
          </a:p>
          <a:p>
            <a:pPr lvl="1"/>
            <a:r>
              <a:rPr lang="en-GB" noProof="0" dirty="0"/>
              <a:t>Second level</a:t>
            </a:r>
          </a:p>
          <a:p>
            <a:pPr lvl="2"/>
            <a:r>
              <a:rPr lang="en-GB" noProof="0" dirty="0"/>
              <a:t>Third level</a:t>
            </a:r>
          </a:p>
        </p:txBody>
      </p:sp>
      <p:sp>
        <p:nvSpPr>
          <p:cNvPr id="5" name="Tijdelijke aanduiding voor tekst 4"/>
          <p:cNvSpPr>
            <a:spLocks noGrp="1"/>
          </p:cNvSpPr>
          <p:nvPr>
            <p:ph type="body" sz="quarter" idx="10" hasCustomPrompt="1"/>
          </p:nvPr>
        </p:nvSpPr>
        <p:spPr>
          <a:xfrm>
            <a:off x="864050" y="756000"/>
            <a:ext cx="10373799" cy="396000"/>
          </a:xfrm>
          <a:prstGeom prst="rect">
            <a:avLst/>
          </a:prstGeom>
        </p:spPr>
        <p:txBody>
          <a:bodyPr/>
          <a:lstStyle>
            <a:lvl1pPr marL="0" indent="0">
              <a:buNone/>
              <a:defRPr sz="2100">
                <a:solidFill>
                  <a:schemeClr val="accent3"/>
                </a:solidFill>
                <a:latin typeface="+mn-lt"/>
              </a:defRPr>
            </a:lvl1pPr>
          </a:lstStyle>
          <a:p>
            <a:pPr lvl="0"/>
            <a:r>
              <a:rPr lang="en-GB" noProof="0" dirty="0"/>
              <a:t>Slide key message</a:t>
            </a:r>
          </a:p>
        </p:txBody>
      </p:sp>
      <p:sp>
        <p:nvSpPr>
          <p:cNvPr id="6" name="Pagina"/>
          <p:cNvSpPr>
            <a:spLocks noGrp="1"/>
          </p:cNvSpPr>
          <p:nvPr>
            <p:ph type="sldNum" sz="quarter" idx="11"/>
          </p:nvPr>
        </p:nvSpPr>
        <p:spPr>
          <a:xfrm>
            <a:off x="8822192" y="6372000"/>
            <a:ext cx="2415658" cy="252000"/>
          </a:xfrm>
          <a:prstGeom prst="rect">
            <a:avLst/>
          </a:prstGeom>
        </p:spPr>
        <p:txBody>
          <a:bodyPr/>
          <a:lstStyle>
            <a:lvl1pPr marL="0" marR="0" indent="0" algn="r" defTabSz="457200" rtl="0" eaLnBrk="1" fontAlgn="auto" latinLnBrk="0" hangingPunct="1">
              <a:lnSpc>
                <a:spcPct val="100000"/>
              </a:lnSpc>
              <a:spcBef>
                <a:spcPts val="0"/>
              </a:spcBef>
              <a:spcAft>
                <a:spcPts val="0"/>
              </a:spcAft>
              <a:buClrTx/>
              <a:buSzTx/>
              <a:buFontTx/>
              <a:buNone/>
              <a:tabLst/>
              <a:defRPr lang="nl-NL" smtClean="0">
                <a:latin typeface="TheSans B6 SemiBold"/>
              </a:defRPr>
            </a:lvl1pPr>
          </a:lstStyle>
          <a:p>
            <a:r>
              <a:rPr lang="en-US"/>
              <a:t>Page </a:t>
            </a:r>
            <a:fld id="{2C74A99E-0FA7-3A4A-9F05-6CDA97FA6CB7}" type="slidenum">
              <a:rPr lang="uk-UA" smtClean="0"/>
              <a:pPr/>
              <a:t>‹#›</a:t>
            </a:fld>
            <a:r>
              <a:rPr lang="en-US"/>
              <a:t> </a:t>
            </a:r>
            <a:r>
              <a:rPr lang="en-US">
                <a:latin typeface="TheSans B4 SemiLight" panose="02000303000000000000"/>
              </a:rPr>
              <a:t>of 16</a:t>
            </a:r>
            <a:endParaRPr lang="uk-UA"/>
          </a:p>
        </p:txBody>
      </p:sp>
      <p:grpSp>
        <p:nvGrpSpPr>
          <p:cNvPr id="9" name="Group 8"/>
          <p:cNvGrpSpPr/>
          <p:nvPr userDrawn="1"/>
        </p:nvGrpSpPr>
        <p:grpSpPr>
          <a:xfrm>
            <a:off x="12362220" y="692931"/>
            <a:ext cx="1843509" cy="1007360"/>
            <a:chOff x="9046946" y="2930411"/>
            <a:chExt cx="1843509" cy="1007360"/>
          </a:xfrm>
        </p:grpSpPr>
        <p:sp>
          <p:nvSpPr>
            <p:cNvPr id="10" name="Rechthoek 65"/>
            <p:cNvSpPr/>
            <p:nvPr/>
          </p:nvSpPr>
          <p:spPr>
            <a:xfrm>
              <a:off x="9297326" y="3432395"/>
              <a:ext cx="250877" cy="250877"/>
            </a:xfrm>
            <a:prstGeom prst="rect">
              <a:avLst/>
            </a:prstGeom>
            <a:solidFill>
              <a:srgbClr val="7B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rgbClr val="1B5253"/>
                </a:solidFill>
              </a:endParaRPr>
            </a:p>
          </p:txBody>
        </p:sp>
        <p:sp>
          <p:nvSpPr>
            <p:cNvPr id="11" name="Rechthoek 66"/>
            <p:cNvSpPr/>
            <p:nvPr/>
          </p:nvSpPr>
          <p:spPr>
            <a:xfrm>
              <a:off x="9047154" y="3433057"/>
              <a:ext cx="250877" cy="250877"/>
            </a:xfrm>
            <a:prstGeom prst="rect">
              <a:avLst/>
            </a:prstGeom>
            <a:solidFill>
              <a:srgbClr val="75C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12" name="Rechthoek 67"/>
            <p:cNvSpPr/>
            <p:nvPr/>
          </p:nvSpPr>
          <p:spPr>
            <a:xfrm>
              <a:off x="9546155" y="3431733"/>
              <a:ext cx="250877" cy="250877"/>
            </a:xfrm>
            <a:prstGeom prst="rect">
              <a:avLst/>
            </a:prstGeom>
            <a:solidFill>
              <a:srgbClr val="78AB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13" name="Rechthoek 68"/>
            <p:cNvSpPr/>
            <p:nvPr/>
          </p:nvSpPr>
          <p:spPr>
            <a:xfrm>
              <a:off x="9297327" y="3182842"/>
              <a:ext cx="250877" cy="250877"/>
            </a:xfrm>
            <a:prstGeom prst="rect">
              <a:avLst/>
            </a:prstGeom>
            <a:solidFill>
              <a:srgbClr val="358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14" name="Rechthoek 69"/>
            <p:cNvSpPr/>
            <p:nvPr/>
          </p:nvSpPr>
          <p:spPr>
            <a:xfrm>
              <a:off x="9048498" y="2932050"/>
              <a:ext cx="250877" cy="250877"/>
            </a:xfrm>
            <a:prstGeom prst="rect">
              <a:avLst/>
            </a:prstGeom>
            <a:solidFill>
              <a:srgbClr val="2654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15" name="Rechthoek 70"/>
            <p:cNvSpPr/>
            <p:nvPr/>
          </p:nvSpPr>
          <p:spPr>
            <a:xfrm>
              <a:off x="10049603" y="2932046"/>
              <a:ext cx="250877" cy="250877"/>
            </a:xfrm>
            <a:prstGeom prst="rect">
              <a:avLst/>
            </a:prstGeom>
            <a:solidFill>
              <a:srgbClr val="6F7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16" name="Rechthoek 71"/>
            <p:cNvSpPr/>
            <p:nvPr/>
          </p:nvSpPr>
          <p:spPr>
            <a:xfrm>
              <a:off x="9797453" y="3431792"/>
              <a:ext cx="250877" cy="250877"/>
            </a:xfrm>
            <a:prstGeom prst="rect">
              <a:avLst/>
            </a:prstGeom>
            <a:solidFill>
              <a:srgbClr val="D97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17" name="Rechthoek 72"/>
            <p:cNvSpPr/>
            <p:nvPr/>
          </p:nvSpPr>
          <p:spPr>
            <a:xfrm>
              <a:off x="10298920" y="3182842"/>
              <a:ext cx="250877" cy="250877"/>
            </a:xfrm>
            <a:prstGeom prst="rect">
              <a:avLst/>
            </a:prstGeom>
            <a:solidFill>
              <a:srgbClr val="F49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18" name="Rechthoek 73"/>
            <p:cNvSpPr/>
            <p:nvPr/>
          </p:nvSpPr>
          <p:spPr>
            <a:xfrm>
              <a:off x="10299351" y="3432559"/>
              <a:ext cx="250877" cy="250877"/>
            </a:xfrm>
            <a:prstGeom prst="rect">
              <a:avLst/>
            </a:prstGeom>
            <a:solidFill>
              <a:srgbClr val="FFC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rgbClr val="6C3B00"/>
                </a:solidFill>
              </a:endParaRPr>
            </a:p>
          </p:txBody>
        </p:sp>
        <p:sp>
          <p:nvSpPr>
            <p:cNvPr id="19" name="Rechthoek 74"/>
            <p:cNvSpPr/>
            <p:nvPr/>
          </p:nvSpPr>
          <p:spPr>
            <a:xfrm>
              <a:off x="9546439" y="2932048"/>
              <a:ext cx="250877" cy="250877"/>
            </a:xfrm>
            <a:prstGeom prst="rect">
              <a:avLst/>
            </a:prstGeom>
            <a:solidFill>
              <a:srgbClr val="1A3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20" name="Rechthoek 75"/>
            <p:cNvSpPr/>
            <p:nvPr/>
          </p:nvSpPr>
          <p:spPr>
            <a:xfrm>
              <a:off x="9047155" y="3182842"/>
              <a:ext cx="250877" cy="250877"/>
            </a:xfrm>
            <a:prstGeom prst="rect">
              <a:avLst/>
            </a:prstGeom>
            <a:solidFill>
              <a:srgbClr val="397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21" name="Rechthoek 76"/>
            <p:cNvSpPr/>
            <p:nvPr/>
          </p:nvSpPr>
          <p:spPr>
            <a:xfrm>
              <a:off x="10299842" y="2932045"/>
              <a:ext cx="250877" cy="250877"/>
            </a:xfrm>
            <a:prstGeom prst="rect">
              <a:avLst/>
            </a:prstGeom>
            <a:solidFill>
              <a:srgbClr val="794914"/>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 rtlCol="0" anchor="b"/>
            <a:lstStyle/>
            <a:p>
              <a:endParaRPr lang="en-US" sz="1000">
                <a:solidFill>
                  <a:schemeClr val="bg1"/>
                </a:solidFill>
              </a:endParaRPr>
            </a:p>
          </p:txBody>
        </p:sp>
        <p:sp>
          <p:nvSpPr>
            <p:cNvPr id="22" name="Rechthoek 77"/>
            <p:cNvSpPr/>
            <p:nvPr/>
          </p:nvSpPr>
          <p:spPr>
            <a:xfrm>
              <a:off x="10049048" y="3432560"/>
              <a:ext cx="250877" cy="250877"/>
            </a:xfrm>
            <a:prstGeom prst="rect">
              <a:avLst/>
            </a:prstGeom>
            <a:solidFill>
              <a:srgbClr val="C8C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accent3">
                    <a:lumMod val="50000"/>
                  </a:schemeClr>
                </a:solidFill>
              </a:endParaRPr>
            </a:p>
          </p:txBody>
        </p:sp>
        <p:sp>
          <p:nvSpPr>
            <p:cNvPr id="23" name="Rechthoek 78"/>
            <p:cNvSpPr/>
            <p:nvPr/>
          </p:nvSpPr>
          <p:spPr>
            <a:xfrm>
              <a:off x="9799364" y="2932047"/>
              <a:ext cx="250877" cy="250877"/>
            </a:xfrm>
            <a:prstGeom prst="rect">
              <a:avLst/>
            </a:prstGeom>
            <a:solidFill>
              <a:srgbClr val="510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24" name="Rechthoek 79"/>
            <p:cNvSpPr/>
            <p:nvPr/>
          </p:nvSpPr>
          <p:spPr>
            <a:xfrm>
              <a:off x="9296200" y="2932049"/>
              <a:ext cx="250877" cy="250877"/>
            </a:xfrm>
            <a:prstGeom prst="rect">
              <a:avLst/>
            </a:prstGeom>
            <a:solidFill>
              <a:srgbClr val="1C4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25" name="Rechthoek 111"/>
            <p:cNvSpPr/>
            <p:nvPr/>
          </p:nvSpPr>
          <p:spPr>
            <a:xfrm>
              <a:off x="9547706" y="3187202"/>
              <a:ext cx="753318" cy="24523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rgbClr val="6C3B00"/>
                </a:solidFill>
              </a:endParaRPr>
            </a:p>
          </p:txBody>
        </p:sp>
        <p:sp>
          <p:nvSpPr>
            <p:cNvPr id="26" name="Rechthoek 112"/>
            <p:cNvSpPr/>
            <p:nvPr/>
          </p:nvSpPr>
          <p:spPr>
            <a:xfrm>
              <a:off x="10592250" y="3181555"/>
              <a:ext cx="250877" cy="250877"/>
            </a:xfrm>
            <a:prstGeom prst="rect">
              <a:avLst/>
            </a:prstGeom>
            <a:solidFill>
              <a:srgbClr val="F49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27" name="Rechthoek 113"/>
            <p:cNvSpPr/>
            <p:nvPr/>
          </p:nvSpPr>
          <p:spPr>
            <a:xfrm>
              <a:off x="10591526" y="3432927"/>
              <a:ext cx="250877" cy="250877"/>
            </a:xfrm>
            <a:prstGeom prst="rect">
              <a:avLst/>
            </a:prstGeom>
            <a:solidFill>
              <a:srgbClr val="FFC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rgbClr val="6C3B00"/>
                </a:solidFill>
              </a:endParaRPr>
            </a:p>
          </p:txBody>
        </p:sp>
        <p:sp>
          <p:nvSpPr>
            <p:cNvPr id="28" name="Rechthoek 114"/>
            <p:cNvSpPr/>
            <p:nvPr/>
          </p:nvSpPr>
          <p:spPr>
            <a:xfrm>
              <a:off x="10591786" y="2931965"/>
              <a:ext cx="250877" cy="250877"/>
            </a:xfrm>
            <a:prstGeom prst="rect">
              <a:avLst/>
            </a:prstGeom>
            <a:solidFill>
              <a:srgbClr val="BB2D36"/>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 rtlCol="0" anchor="b"/>
            <a:lstStyle/>
            <a:p>
              <a:endParaRPr lang="en-US" sz="1000">
                <a:solidFill>
                  <a:schemeClr val="bg1"/>
                </a:solidFill>
              </a:endParaRPr>
            </a:p>
          </p:txBody>
        </p:sp>
        <p:sp>
          <p:nvSpPr>
            <p:cNvPr id="29" name="Rechthoek 82"/>
            <p:cNvSpPr/>
            <p:nvPr/>
          </p:nvSpPr>
          <p:spPr>
            <a:xfrm>
              <a:off x="10049603" y="3183448"/>
              <a:ext cx="250877" cy="2508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30" name="Rechthoek 83"/>
            <p:cNvSpPr/>
            <p:nvPr/>
          </p:nvSpPr>
          <p:spPr>
            <a:xfrm>
              <a:off x="9546439" y="3183450"/>
              <a:ext cx="250877" cy="250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31" name="Rechthoek 84"/>
            <p:cNvSpPr/>
            <p:nvPr/>
          </p:nvSpPr>
          <p:spPr>
            <a:xfrm>
              <a:off x="9799364" y="3183449"/>
              <a:ext cx="250877" cy="250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32" name="Rechthoek 65"/>
            <p:cNvSpPr/>
            <p:nvPr/>
          </p:nvSpPr>
          <p:spPr>
            <a:xfrm>
              <a:off x="9297222" y="3682709"/>
              <a:ext cx="250877" cy="250877"/>
            </a:xfrm>
            <a:prstGeom prst="rect">
              <a:avLst/>
            </a:prstGeom>
            <a:solidFill>
              <a:srgbClr val="A8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rgbClr val="1B5253"/>
                </a:solidFill>
              </a:endParaRPr>
            </a:p>
          </p:txBody>
        </p:sp>
        <p:sp>
          <p:nvSpPr>
            <p:cNvPr id="33" name="Rechthoek 66"/>
            <p:cNvSpPr/>
            <p:nvPr/>
          </p:nvSpPr>
          <p:spPr>
            <a:xfrm>
              <a:off x="9047050" y="3683371"/>
              <a:ext cx="250877" cy="250877"/>
            </a:xfrm>
            <a:prstGeom prst="rect">
              <a:avLst/>
            </a:prstGeom>
            <a:solidFill>
              <a:srgbClr val="ADE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34" name="Rechthoek 67"/>
            <p:cNvSpPr/>
            <p:nvPr/>
          </p:nvSpPr>
          <p:spPr>
            <a:xfrm>
              <a:off x="9546051" y="3682047"/>
              <a:ext cx="250877" cy="250877"/>
            </a:xfrm>
            <a:prstGeom prst="rect">
              <a:avLst/>
            </a:prstGeom>
            <a:solidFill>
              <a:srgbClr val="ADD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35" name="Rechthoek 71"/>
            <p:cNvSpPr/>
            <p:nvPr/>
          </p:nvSpPr>
          <p:spPr>
            <a:xfrm>
              <a:off x="9797349" y="3682106"/>
              <a:ext cx="250877" cy="250877"/>
            </a:xfrm>
            <a:prstGeom prst="rect">
              <a:avLst/>
            </a:prstGeom>
            <a:solidFill>
              <a:srgbClr val="FAB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bg1"/>
                </a:solidFill>
              </a:endParaRPr>
            </a:p>
          </p:txBody>
        </p:sp>
        <p:sp>
          <p:nvSpPr>
            <p:cNvPr id="36" name="Rechthoek 73"/>
            <p:cNvSpPr/>
            <p:nvPr/>
          </p:nvSpPr>
          <p:spPr>
            <a:xfrm>
              <a:off x="10299247" y="3682873"/>
              <a:ext cx="250877" cy="250877"/>
            </a:xfrm>
            <a:prstGeom prst="rect">
              <a:avLst/>
            </a:prstGeom>
            <a:solidFill>
              <a:srgbClr val="FFD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rgbClr val="6C3B00"/>
                </a:solidFill>
              </a:endParaRPr>
            </a:p>
          </p:txBody>
        </p:sp>
        <p:sp>
          <p:nvSpPr>
            <p:cNvPr id="37" name="Rechthoek 77"/>
            <p:cNvSpPr/>
            <p:nvPr/>
          </p:nvSpPr>
          <p:spPr>
            <a:xfrm>
              <a:off x="10048944" y="3682874"/>
              <a:ext cx="250877" cy="250877"/>
            </a:xfrm>
            <a:prstGeom prst="rect">
              <a:avLst/>
            </a:prstGeom>
            <a:solidFill>
              <a:srgbClr val="DDD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chemeClr val="accent3">
                    <a:lumMod val="50000"/>
                  </a:schemeClr>
                </a:solidFill>
              </a:endParaRPr>
            </a:p>
          </p:txBody>
        </p:sp>
        <p:sp>
          <p:nvSpPr>
            <p:cNvPr id="38" name="TextBox 37"/>
            <p:cNvSpPr txBox="1"/>
            <p:nvPr/>
          </p:nvSpPr>
          <p:spPr>
            <a:xfrm>
              <a:off x="9047156" y="2930411"/>
              <a:ext cx="1371600" cy="261610"/>
            </a:xfrm>
            <a:prstGeom prst="rect">
              <a:avLst/>
            </a:prstGeom>
            <a:noFill/>
          </p:spPr>
          <p:txBody>
            <a:bodyPr wrap="square" rtlCol="0">
              <a:spAutoFit/>
            </a:bodyPr>
            <a:lstStyle/>
            <a:p>
              <a:r>
                <a:rPr lang="en-US" sz="1100" dirty="0">
                  <a:solidFill>
                    <a:schemeClr val="bg1"/>
                  </a:solidFill>
                  <a:latin typeface="+mj-lt"/>
                </a:rPr>
                <a:t>Text colors</a:t>
              </a:r>
            </a:p>
          </p:txBody>
        </p:sp>
        <p:sp>
          <p:nvSpPr>
            <p:cNvPr id="39" name="TextBox 38"/>
            <p:cNvSpPr txBox="1"/>
            <p:nvPr/>
          </p:nvSpPr>
          <p:spPr>
            <a:xfrm>
              <a:off x="9046946" y="3676161"/>
              <a:ext cx="1633446" cy="261610"/>
            </a:xfrm>
            <a:prstGeom prst="rect">
              <a:avLst/>
            </a:prstGeom>
            <a:noFill/>
          </p:spPr>
          <p:txBody>
            <a:bodyPr wrap="square" rtlCol="0">
              <a:spAutoFit/>
            </a:bodyPr>
            <a:lstStyle/>
            <a:p>
              <a:r>
                <a:rPr lang="en-US" sz="1100">
                  <a:solidFill>
                    <a:schemeClr val="bg1"/>
                  </a:solidFill>
                  <a:latin typeface="+mj-lt"/>
                </a:rPr>
                <a:t>Textarea backgrounds</a:t>
              </a:r>
            </a:p>
          </p:txBody>
        </p:sp>
        <p:sp>
          <p:nvSpPr>
            <p:cNvPr id="40" name="TextBox 39"/>
            <p:cNvSpPr txBox="1"/>
            <p:nvPr/>
          </p:nvSpPr>
          <p:spPr>
            <a:xfrm>
              <a:off x="10536512" y="2951293"/>
              <a:ext cx="353943" cy="947935"/>
            </a:xfrm>
            <a:prstGeom prst="rect">
              <a:avLst/>
            </a:prstGeom>
            <a:noFill/>
          </p:spPr>
          <p:txBody>
            <a:bodyPr vert="vert" wrap="square" rtlCol="0">
              <a:spAutoFit/>
            </a:bodyPr>
            <a:lstStyle/>
            <a:p>
              <a:r>
                <a:rPr lang="en-US" sz="1100">
                  <a:solidFill>
                    <a:schemeClr val="bg1"/>
                  </a:solidFill>
                  <a:latin typeface="+mj-lt"/>
                </a:rPr>
                <a:t>Traffic light</a:t>
              </a:r>
            </a:p>
          </p:txBody>
        </p:sp>
        <p:sp>
          <p:nvSpPr>
            <p:cNvPr id="41" name="Rechthoek 73"/>
            <p:cNvSpPr/>
            <p:nvPr/>
          </p:nvSpPr>
          <p:spPr>
            <a:xfrm>
              <a:off x="10592830" y="3682022"/>
              <a:ext cx="250877" cy="250877"/>
            </a:xfrm>
            <a:prstGeom prst="rect">
              <a:avLst/>
            </a:prstGeom>
            <a:solidFill>
              <a:srgbClr val="75C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000">
                <a:solidFill>
                  <a:srgbClr val="6C3B00"/>
                </a:solidFill>
              </a:endParaRPr>
            </a:p>
          </p:txBody>
        </p:sp>
      </p:grpSp>
      <p:cxnSp>
        <p:nvCxnSpPr>
          <p:cNvPr id="46" name="Straight Connector 45"/>
          <p:cNvCxnSpPr/>
          <p:nvPr userDrawn="1"/>
        </p:nvCxnSpPr>
        <p:spPr>
          <a:xfrm flipH="1">
            <a:off x="-1897827" y="1600200"/>
            <a:ext cx="1895042"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1897827" y="6109253"/>
            <a:ext cx="1895042"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11237850" y="6865920"/>
            <a:ext cx="1" cy="436555"/>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44" name="TextBox 43"/>
          <p:cNvSpPr txBox="1"/>
          <p:nvPr userDrawn="1"/>
        </p:nvSpPr>
        <p:spPr>
          <a:xfrm>
            <a:off x="-1807299" y="1249379"/>
            <a:ext cx="1790652" cy="276999"/>
          </a:xfrm>
          <a:prstGeom prst="rect">
            <a:avLst/>
          </a:prstGeom>
          <a:noFill/>
        </p:spPr>
        <p:txBody>
          <a:bodyPr wrap="square" rtlCol="0">
            <a:spAutoFit/>
          </a:bodyPr>
          <a:lstStyle/>
          <a:p>
            <a:pPr algn="r"/>
            <a:r>
              <a:rPr lang="en-US" sz="1200" dirty="0">
                <a:solidFill>
                  <a:schemeClr val="accent3"/>
                </a:solidFill>
                <a:latin typeface="+mj-lt"/>
              </a:rPr>
              <a:t>Keep margin</a:t>
            </a:r>
          </a:p>
        </p:txBody>
      </p:sp>
      <p:sp>
        <p:nvSpPr>
          <p:cNvPr id="55" name="TextBox 54"/>
          <p:cNvSpPr txBox="1"/>
          <p:nvPr userDrawn="1"/>
        </p:nvSpPr>
        <p:spPr>
          <a:xfrm>
            <a:off x="-1808868" y="6366179"/>
            <a:ext cx="1790652" cy="276999"/>
          </a:xfrm>
          <a:prstGeom prst="rect">
            <a:avLst/>
          </a:prstGeom>
          <a:noFill/>
        </p:spPr>
        <p:txBody>
          <a:bodyPr wrap="square" rtlCol="0">
            <a:spAutoFit/>
          </a:bodyPr>
          <a:lstStyle/>
          <a:p>
            <a:pPr algn="r"/>
            <a:r>
              <a:rPr lang="en-US" sz="1200" dirty="0">
                <a:solidFill>
                  <a:schemeClr val="accent3"/>
                </a:solidFill>
                <a:latin typeface="+mj-lt"/>
              </a:rPr>
              <a:t>Keep margin</a:t>
            </a:r>
          </a:p>
        </p:txBody>
      </p:sp>
      <p:cxnSp>
        <p:nvCxnSpPr>
          <p:cNvPr id="76" name="Straight Connector 75"/>
          <p:cNvCxnSpPr/>
          <p:nvPr userDrawn="1"/>
        </p:nvCxnSpPr>
        <p:spPr>
          <a:xfrm flipH="1">
            <a:off x="861073" y="6868762"/>
            <a:ext cx="1" cy="436555"/>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9" name="TextBox 78"/>
          <p:cNvSpPr txBox="1"/>
          <p:nvPr userDrawn="1"/>
        </p:nvSpPr>
        <p:spPr>
          <a:xfrm>
            <a:off x="11209178" y="6900226"/>
            <a:ext cx="669021" cy="461665"/>
          </a:xfrm>
          <a:prstGeom prst="rect">
            <a:avLst/>
          </a:prstGeom>
          <a:noFill/>
        </p:spPr>
        <p:txBody>
          <a:bodyPr wrap="square" rtlCol="0">
            <a:spAutoFit/>
          </a:bodyPr>
          <a:lstStyle/>
          <a:p>
            <a:pPr algn="ctr"/>
            <a:r>
              <a:rPr lang="en-US" sz="1200">
                <a:solidFill>
                  <a:schemeClr val="accent3"/>
                </a:solidFill>
                <a:latin typeface="+mj-lt"/>
              </a:rPr>
              <a:t>Keep margin</a:t>
            </a:r>
          </a:p>
        </p:txBody>
      </p:sp>
      <p:sp>
        <p:nvSpPr>
          <p:cNvPr id="85" name="Rectangle 84"/>
          <p:cNvSpPr/>
          <p:nvPr userDrawn="1"/>
        </p:nvSpPr>
        <p:spPr>
          <a:xfrm>
            <a:off x="12198350" y="179186"/>
            <a:ext cx="2106126" cy="360000"/>
          </a:xfrm>
          <a:prstGeom prst="rect">
            <a:avLst/>
          </a:prstGeom>
          <a:gradFill>
            <a:gsLst>
              <a:gs pos="100000">
                <a:schemeClr val="accent3"/>
              </a:gs>
              <a:gs pos="4000">
                <a:schemeClr val="accent3"/>
              </a:gs>
              <a:gs pos="0">
                <a:schemeClr val="accent3">
                  <a:lumMod val="75000"/>
                  <a:alpha val="9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lvl="0"/>
            <a:r>
              <a:rPr lang="en-US" sz="1200">
                <a:latin typeface="+mj-lt"/>
              </a:rPr>
              <a:t>Color palette</a:t>
            </a:r>
            <a:endParaRPr lang="en-US" sz="1200" dirty="0">
              <a:latin typeface="+mj-lt"/>
            </a:endParaRPr>
          </a:p>
        </p:txBody>
      </p:sp>
      <p:cxnSp>
        <p:nvCxnSpPr>
          <p:cNvPr id="90" name="Straight Connector 89"/>
          <p:cNvCxnSpPr/>
          <p:nvPr userDrawn="1"/>
        </p:nvCxnSpPr>
        <p:spPr>
          <a:xfrm flipH="1">
            <a:off x="-1897827" y="6324344"/>
            <a:ext cx="1895042"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p:cNvSpPr txBox="1"/>
          <p:nvPr userDrawn="1"/>
        </p:nvSpPr>
        <p:spPr>
          <a:xfrm>
            <a:off x="-1808868" y="6104932"/>
            <a:ext cx="1790652" cy="253916"/>
          </a:xfrm>
          <a:prstGeom prst="rect">
            <a:avLst/>
          </a:prstGeom>
          <a:noFill/>
          <a:ln>
            <a:noFill/>
          </a:ln>
        </p:spPr>
        <p:txBody>
          <a:bodyPr wrap="square" rtlCol="0">
            <a:spAutoFit/>
          </a:bodyPr>
          <a:lstStyle/>
          <a:p>
            <a:pPr algn="r"/>
            <a:r>
              <a:rPr lang="en-US" sz="1000">
                <a:solidFill>
                  <a:schemeClr val="accent3"/>
                </a:solidFill>
                <a:latin typeface="+mn-lt"/>
              </a:rPr>
              <a:t>Only footnotes</a:t>
            </a:r>
          </a:p>
        </p:txBody>
      </p:sp>
      <p:sp>
        <p:nvSpPr>
          <p:cNvPr id="60" name="TextBox 59"/>
          <p:cNvSpPr txBox="1"/>
          <p:nvPr userDrawn="1"/>
        </p:nvSpPr>
        <p:spPr>
          <a:xfrm>
            <a:off x="12306339" y="1849087"/>
            <a:ext cx="2041001" cy="613245"/>
          </a:xfrm>
          <a:prstGeom prst="rect">
            <a:avLst/>
          </a:prstGeom>
          <a:noFill/>
        </p:spPr>
        <p:txBody>
          <a:bodyPr wrap="square" rtlCol="0" anchor="b">
            <a:spAutoFit/>
          </a:bodyPr>
          <a:lstStyle/>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0" i="0" u="none" strike="noStrike" kern="1200" cap="none" spc="0" normalizeH="0" baseline="0" noProof="0" dirty="0">
                <a:ln>
                  <a:noFill/>
                </a:ln>
                <a:solidFill>
                  <a:schemeClr val="accent3">
                    <a:lumMod val="75000"/>
                  </a:schemeClr>
                </a:solidFill>
                <a:effectLst/>
                <a:uLnTx/>
                <a:uFillTx/>
                <a:latin typeface="+mj-lt"/>
                <a:ea typeface="+mn-ea"/>
                <a:cs typeface="+mn-cs"/>
              </a:rPr>
              <a:t>         Wiki: </a:t>
            </a:r>
          </a:p>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0" i="0" u="none" strike="noStrike" kern="1200" cap="none" spc="0" normalizeH="0" baseline="0" noProof="0" dirty="0">
                <a:ln>
                  <a:noFill/>
                </a:ln>
                <a:solidFill>
                  <a:schemeClr val="accent3">
                    <a:lumMod val="75000"/>
                  </a:schemeClr>
                </a:solidFill>
                <a:effectLst/>
                <a:uLnTx/>
                <a:uFillTx/>
                <a:latin typeface="+mn-lt"/>
                <a:ea typeface="+mn-ea"/>
                <a:cs typeface="+mn-cs"/>
              </a:rPr>
              <a:t>https://wiki.sig.eu/confluence/x/JoDbC</a:t>
            </a:r>
            <a:endParaRPr lang="en-US" sz="1000" dirty="0">
              <a:solidFill>
                <a:schemeClr val="accent3">
                  <a:lumMod val="75000"/>
                </a:schemeClr>
              </a:solidFill>
              <a:latin typeface="+mn-lt"/>
            </a:endParaRPr>
          </a:p>
        </p:txBody>
      </p:sp>
      <p:pic>
        <p:nvPicPr>
          <p:cNvPr id="61" name="Picture 60" descr="ico_document-01.eps"/>
          <p:cNvPicPr>
            <a:picLocks noChangeAspect="1"/>
          </p:cNvPicPr>
          <p:nvPr userDrawn="1"/>
        </p:nvPicPr>
        <p:blipFill>
          <a:blip r:embed="rId2">
            <a:duotone>
              <a:prstClr val="black"/>
              <a:schemeClr val="accent3">
                <a:tint val="45000"/>
                <a:satMod val="400000"/>
              </a:schemeClr>
            </a:duotone>
            <a:lum bright="-35000"/>
            <a:extLst>
              <a:ext uri="{28A0092B-C50C-407E-A947-70E740481C1C}">
                <a14:useLocalDpi xmlns:a14="http://schemas.microsoft.com/office/drawing/2010/main" val="0"/>
              </a:ext>
            </a:extLst>
          </a:blip>
          <a:stretch>
            <a:fillRect/>
          </a:stretch>
        </p:blipFill>
        <p:spPr>
          <a:xfrm>
            <a:off x="12365529" y="1843328"/>
            <a:ext cx="259375" cy="259375"/>
          </a:xfrm>
          <a:prstGeom prst="rect">
            <a:avLst/>
          </a:prstGeom>
          <a:noFill/>
        </p:spPr>
      </p:pic>
      <p:cxnSp>
        <p:nvCxnSpPr>
          <p:cNvPr id="59" name="Straight Connector 58"/>
          <p:cNvCxnSpPr/>
          <p:nvPr userDrawn="1"/>
        </p:nvCxnSpPr>
        <p:spPr>
          <a:xfrm flipH="1">
            <a:off x="-1902993" y="1152000"/>
            <a:ext cx="1895042"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flipH="1">
            <a:off x="-1902993" y="6675202"/>
            <a:ext cx="1895042"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a:off x="250148" y="6866787"/>
            <a:ext cx="1" cy="436555"/>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7" name="TextBox 76"/>
          <p:cNvSpPr txBox="1"/>
          <p:nvPr userDrawn="1"/>
        </p:nvSpPr>
        <p:spPr>
          <a:xfrm>
            <a:off x="198779" y="6891583"/>
            <a:ext cx="720996" cy="461665"/>
          </a:xfrm>
          <a:prstGeom prst="rect">
            <a:avLst/>
          </a:prstGeom>
          <a:noFill/>
        </p:spPr>
        <p:txBody>
          <a:bodyPr wrap="square" rtlCol="0">
            <a:spAutoFit/>
          </a:bodyPr>
          <a:lstStyle/>
          <a:p>
            <a:pPr algn="ctr"/>
            <a:r>
              <a:rPr lang="en-US" sz="1200" dirty="0">
                <a:solidFill>
                  <a:schemeClr val="accent3"/>
                </a:solidFill>
                <a:latin typeface="+mj-lt"/>
              </a:rPr>
              <a:t>Keep margin</a:t>
            </a:r>
          </a:p>
        </p:txBody>
      </p:sp>
      <p:cxnSp>
        <p:nvCxnSpPr>
          <p:cNvPr id="66" name="Straight Connector 65"/>
          <p:cNvCxnSpPr/>
          <p:nvPr userDrawn="1"/>
        </p:nvCxnSpPr>
        <p:spPr>
          <a:xfrm flipH="1">
            <a:off x="11835811" y="6865956"/>
            <a:ext cx="1" cy="436555"/>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Contact_Government1">
    <p:spTree>
      <p:nvGrpSpPr>
        <p:cNvPr id="1" name=""/>
        <p:cNvGrpSpPr/>
        <p:nvPr/>
      </p:nvGrpSpPr>
      <p:grpSpPr>
        <a:xfrm>
          <a:off x="0" y="0"/>
          <a:ext cx="0" cy="0"/>
          <a:chOff x="0" y="0"/>
          <a:chExt cx="0" cy="0"/>
        </a:xfrm>
      </p:grpSpPr>
      <p:pic>
        <p:nvPicPr>
          <p:cNvPr id="3" name="Afbeelding 2" descr="1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2"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chemeClr val="accent1"/>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bg1"/>
                </a:solidFill>
                <a:latin typeface="TheSans B5 Plain"/>
              </a:rPr>
              <a:t>right</a:t>
            </a:r>
            <a:endParaRPr lang="en-US" sz="1800" kern="1200" cap="all" spc="150" noProof="0" dirty="0">
              <a:solidFill>
                <a:schemeClr val="bg1"/>
              </a:solidFill>
              <a:latin typeface="TheSans B5 Plain"/>
            </a:endParaRPr>
          </a:p>
        </p:txBody>
      </p:sp>
      <p:sp>
        <p:nvSpPr>
          <p:cNvPr id="6" name="Tekstvak 5"/>
          <p:cNvSpPr txBox="1"/>
          <p:nvPr/>
        </p:nvSpPr>
        <p:spPr>
          <a:xfrm>
            <a:off x="15884962" y="4866640"/>
            <a:ext cx="184666" cy="369332"/>
          </a:xfrm>
          <a:prstGeom prst="rect">
            <a:avLst/>
          </a:prstGeom>
          <a:noFill/>
        </p:spPr>
        <p:txBody>
          <a:bodyPr wrap="none" rtlCol="0">
            <a:spAutoFit/>
          </a:bodyPr>
          <a:lstStyle/>
          <a:p>
            <a:endParaRPr lang="nl-NL" dirty="0"/>
          </a:p>
        </p:txBody>
      </p:sp>
      <p:pic>
        <p:nvPicPr>
          <p:cNvPr id="14" name="Afbeelding 4" descr="Mai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17" name="Afbeelding 11" descr="Phon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9" name="Rectangle 18"/>
          <p:cNvSpPr/>
          <p:nvPr userDrawn="1"/>
        </p:nvSpPr>
        <p:spPr>
          <a:xfrm>
            <a:off x="241229" y="3426793"/>
            <a:ext cx="11716102" cy="2376123"/>
          </a:xfrm>
          <a:prstGeom prst="rect">
            <a:avLst/>
          </a:pr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10" name="TextBox 9"/>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0" name="Rectangle 19"/>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13"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5"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7"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8"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40"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ontact_Government2">
    <p:spTree>
      <p:nvGrpSpPr>
        <p:cNvPr id="1" name=""/>
        <p:cNvGrpSpPr/>
        <p:nvPr/>
      </p:nvGrpSpPr>
      <p:grpSpPr>
        <a:xfrm>
          <a:off x="0" y="0"/>
          <a:ext cx="0" cy="0"/>
          <a:chOff x="0" y="0"/>
          <a:chExt cx="0" cy="0"/>
        </a:xfrm>
      </p:grpSpPr>
      <p:pic>
        <p:nvPicPr>
          <p:cNvPr id="3" name="Afbeelding 2" descr="2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26"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27"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8"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9" name="Rectangle 28"/>
          <p:cNvSpPr/>
          <p:nvPr userDrawn="1"/>
        </p:nvSpPr>
        <p:spPr>
          <a:xfrm>
            <a:off x="241229" y="3426793"/>
            <a:ext cx="11716102" cy="2376123"/>
          </a:xfrm>
          <a:prstGeom prst="rect">
            <a:avLst/>
          </a:pr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32" name="TextBox 31"/>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33" name="Rectangle 32"/>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35"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36"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7"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8"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9"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Contact_Energy1">
    <p:spTree>
      <p:nvGrpSpPr>
        <p:cNvPr id="1" name=""/>
        <p:cNvGrpSpPr/>
        <p:nvPr/>
      </p:nvGrpSpPr>
      <p:grpSpPr>
        <a:xfrm>
          <a:off x="0" y="0"/>
          <a:ext cx="0" cy="0"/>
          <a:chOff x="0" y="0"/>
          <a:chExt cx="0" cy="0"/>
        </a:xfrm>
      </p:grpSpPr>
      <p:pic>
        <p:nvPicPr>
          <p:cNvPr id="3" name="Afbeelding 2" descr="1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716102" cy="2376123"/>
          </a:xfrm>
          <a:prstGeom prst="rect">
            <a:avLst/>
          </a:prstGeom>
          <a:gradFill>
            <a:gsLst>
              <a:gs pos="500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ntact_Energy2">
    <p:spTree>
      <p:nvGrpSpPr>
        <p:cNvPr id="1" name=""/>
        <p:cNvGrpSpPr/>
        <p:nvPr/>
      </p:nvGrpSpPr>
      <p:grpSpPr>
        <a:xfrm>
          <a:off x="0" y="0"/>
          <a:ext cx="0" cy="0"/>
          <a:chOff x="0" y="0"/>
          <a:chExt cx="0" cy="0"/>
        </a:xfrm>
      </p:grpSpPr>
      <p:pic>
        <p:nvPicPr>
          <p:cNvPr id="6" name="Afbeelding 5" descr="2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716102" cy="2376123"/>
          </a:xfrm>
          <a:prstGeom prst="rect">
            <a:avLst/>
          </a:pr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Contact_Telecom1">
    <p:spTree>
      <p:nvGrpSpPr>
        <p:cNvPr id="1" name=""/>
        <p:cNvGrpSpPr/>
        <p:nvPr/>
      </p:nvGrpSpPr>
      <p:grpSpPr>
        <a:xfrm>
          <a:off x="0" y="0"/>
          <a:ext cx="0" cy="0"/>
          <a:chOff x="0" y="0"/>
          <a:chExt cx="0" cy="0"/>
        </a:xfrm>
      </p:grpSpPr>
      <p:pic>
        <p:nvPicPr>
          <p:cNvPr id="3" name="Afbeelding 2" descr="1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716102" cy="2376123"/>
          </a:xfrm>
          <a:prstGeom prst="rect">
            <a:avLst/>
          </a:prstGeom>
          <a:gradFill>
            <a:gsLst>
              <a:gs pos="500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0C4E-C042-F241-8144-0F847E200B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A18181-7504-2B4D-A572-28A7148A12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55B9C-93AC-5D46-90AC-988B3EB9CC7A}"/>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5" name="Footer Placeholder 4">
            <a:extLst>
              <a:ext uri="{FF2B5EF4-FFF2-40B4-BE49-F238E27FC236}">
                <a16:creationId xmlns:a16="http://schemas.microsoft.com/office/drawing/2014/main" id="{0E454F07-07D3-114B-9783-6EB24F62F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C2DAB-3559-7F4E-83FE-125DA292B852}"/>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114908313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Contact_Telecom2">
    <p:spTree>
      <p:nvGrpSpPr>
        <p:cNvPr id="1" name=""/>
        <p:cNvGrpSpPr/>
        <p:nvPr/>
      </p:nvGrpSpPr>
      <p:grpSpPr>
        <a:xfrm>
          <a:off x="0" y="0"/>
          <a:ext cx="0" cy="0"/>
          <a:chOff x="0" y="0"/>
          <a:chExt cx="0" cy="0"/>
        </a:xfrm>
      </p:grpSpPr>
      <p:pic>
        <p:nvPicPr>
          <p:cNvPr id="3" name="Afbeelding 2" descr="2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bg1">
                    <a:lumMod val="85000"/>
                  </a:schemeClr>
                </a:solidFill>
                <a:latin typeface="TheSans B5 Plain"/>
              </a:rPr>
              <a:t>right</a:t>
            </a:r>
            <a:endParaRPr lang="en-US" sz="1800" kern="1200" cap="all" spc="150" noProof="0" dirty="0">
              <a:solidFill>
                <a:schemeClr val="bg1">
                  <a:lumMod val="85000"/>
                </a:schemeClr>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716102" cy="2376123"/>
          </a:xfrm>
          <a:prstGeom prst="rect">
            <a:avLst/>
          </a:prstGeom>
          <a:gradFill>
            <a:gsLst>
              <a:gs pos="300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ontact_Finance1">
    <p:spTree>
      <p:nvGrpSpPr>
        <p:cNvPr id="1" name=""/>
        <p:cNvGrpSpPr/>
        <p:nvPr/>
      </p:nvGrpSpPr>
      <p:grpSpPr>
        <a:xfrm>
          <a:off x="0" y="0"/>
          <a:ext cx="0" cy="0"/>
          <a:chOff x="0" y="0"/>
          <a:chExt cx="0" cy="0"/>
        </a:xfrm>
      </p:grpSpPr>
      <p:pic>
        <p:nvPicPr>
          <p:cNvPr id="6" name="Afbeelding 5" descr="1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716102" cy="2376123"/>
          </a:xfrm>
          <a:prstGeom prst="rect">
            <a:avLst/>
          </a:prstGeom>
          <a:gradFill>
            <a:gsLst>
              <a:gs pos="500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ontact_Finance2">
    <p:spTree>
      <p:nvGrpSpPr>
        <p:cNvPr id="1" name=""/>
        <p:cNvGrpSpPr/>
        <p:nvPr/>
      </p:nvGrpSpPr>
      <p:grpSpPr>
        <a:xfrm>
          <a:off x="0" y="0"/>
          <a:ext cx="0" cy="0"/>
          <a:chOff x="0" y="0"/>
          <a:chExt cx="0" cy="0"/>
        </a:xfrm>
      </p:grpSpPr>
      <p:pic>
        <p:nvPicPr>
          <p:cNvPr id="6" name="Afbeelding 5" descr="2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1"/>
                </a:solidFill>
                <a:latin typeface="TheSans B5 Plain"/>
              </a:rPr>
              <a:t>right</a:t>
            </a:r>
            <a:endParaRPr lang="en-US" sz="1800" kern="1200" cap="all" spc="150" noProof="0" dirty="0">
              <a:solidFill>
                <a:schemeClr val="accent1"/>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716102" cy="2376123"/>
          </a:xfrm>
          <a:prstGeom prst="rect">
            <a:avLst/>
          </a:prstGeom>
          <a:gradFill>
            <a:gsLst>
              <a:gs pos="50000">
                <a:srgbClr val="2A568F">
                  <a:alpha val="85000"/>
                </a:srgbClr>
              </a:gs>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Contact_Transport1">
    <p:spTree>
      <p:nvGrpSpPr>
        <p:cNvPr id="1" name=""/>
        <p:cNvGrpSpPr/>
        <p:nvPr/>
      </p:nvGrpSpPr>
      <p:grpSpPr>
        <a:xfrm>
          <a:off x="0" y="0"/>
          <a:ext cx="0" cy="0"/>
          <a:chOff x="0" y="0"/>
          <a:chExt cx="0" cy="0"/>
        </a:xfrm>
      </p:grpSpPr>
      <p:pic>
        <p:nvPicPr>
          <p:cNvPr id="6" name="Afbeelding 5" descr="1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4"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15"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17" name="Rectangle 16"/>
          <p:cNvSpPr/>
          <p:nvPr userDrawn="1"/>
        </p:nvSpPr>
        <p:spPr>
          <a:xfrm>
            <a:off x="241229" y="3426793"/>
            <a:ext cx="11716102" cy="2376123"/>
          </a:xfrm>
          <a:prstGeom prst="rect">
            <a:avLst/>
          </a:prstGeom>
          <a:gradFill>
            <a:gsLst>
              <a:gs pos="5000">
                <a:srgbClr val="1A3659"/>
              </a:gs>
              <a:gs pos="100000">
                <a:srgbClr val="1A365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Contact_Transport2">
    <p:spTree>
      <p:nvGrpSpPr>
        <p:cNvPr id="1" name=""/>
        <p:cNvGrpSpPr/>
        <p:nvPr/>
      </p:nvGrpSpPr>
      <p:grpSpPr>
        <a:xfrm>
          <a:off x="0" y="0"/>
          <a:ext cx="0" cy="0"/>
          <a:chOff x="0" y="0"/>
          <a:chExt cx="0" cy="0"/>
        </a:xfrm>
      </p:grpSpPr>
      <p:pic>
        <p:nvPicPr>
          <p:cNvPr id="3" name="Afbeelding 2" descr="2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716102" cy="2376123"/>
          </a:xfrm>
          <a:prstGeom prst="rect">
            <a:avLst/>
          </a:prstGeom>
          <a:gradFill>
            <a:gsLst>
              <a:gs pos="50000">
                <a:srgbClr val="2A568F">
                  <a:alpha val="80000"/>
                </a:srgbClr>
              </a:gs>
              <a:gs pos="500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Contact_Corporate1">
    <p:spTree>
      <p:nvGrpSpPr>
        <p:cNvPr id="1" name=""/>
        <p:cNvGrpSpPr/>
        <p:nvPr/>
      </p:nvGrpSpPr>
      <p:grpSpPr>
        <a:xfrm>
          <a:off x="0" y="0"/>
          <a:ext cx="0" cy="0"/>
          <a:chOff x="0" y="0"/>
          <a:chExt cx="0" cy="0"/>
        </a:xfrm>
      </p:grpSpPr>
      <p:pic>
        <p:nvPicPr>
          <p:cNvPr id="6" name="Afbeelding 5" descr="1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716102" cy="2376123"/>
          </a:xfrm>
          <a:prstGeom prst="rect">
            <a:avLst/>
          </a:prstGeom>
          <a:gradFill>
            <a:gsLst>
              <a:gs pos="50000">
                <a:srgbClr val="2A568F">
                  <a:alpha val="75000"/>
                </a:srgbClr>
              </a:gs>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ntact_Corporate2">
    <p:spTree>
      <p:nvGrpSpPr>
        <p:cNvPr id="1" name=""/>
        <p:cNvGrpSpPr/>
        <p:nvPr/>
      </p:nvGrpSpPr>
      <p:grpSpPr>
        <a:xfrm>
          <a:off x="0" y="0"/>
          <a:ext cx="0" cy="0"/>
          <a:chOff x="0" y="0"/>
          <a:chExt cx="0" cy="0"/>
        </a:xfrm>
      </p:grpSpPr>
      <p:pic>
        <p:nvPicPr>
          <p:cNvPr id="3" name="Afbeelding 2" descr="2_Contact.jpg"/>
          <p:cNvPicPr>
            <a:picLocks/>
          </p:cNvPicPr>
          <p:nvPr/>
        </p:nvPicPr>
        <p:blipFill>
          <a:blip r:embed="rId2">
            <a:extLst>
              <a:ext uri="{28A0092B-C50C-407E-A947-70E740481C1C}">
                <a14:useLocalDpi xmlns:a14="http://schemas.microsoft.com/office/drawing/2010/main" val="0"/>
              </a:ext>
            </a:extLst>
          </a:blip>
          <a:stretch>
            <a:fillRect/>
          </a:stretch>
        </p:blipFill>
        <p:spPr>
          <a:xfrm>
            <a:off x="241230" y="3427628"/>
            <a:ext cx="11719465" cy="3251206"/>
          </a:xfrm>
          <a:prstGeom prst="rect">
            <a:avLst/>
          </a:prstGeom>
        </p:spPr>
      </p:pic>
      <p:sp>
        <p:nvSpPr>
          <p:cNvPr id="11" name="Tekstvak 10"/>
          <p:cNvSpPr txBox="1"/>
          <p:nvPr/>
        </p:nvSpPr>
        <p:spPr>
          <a:xfrm>
            <a:off x="6099175" y="6156000"/>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716102" cy="2376123"/>
          </a:xfrm>
          <a:prstGeom prst="rect">
            <a:avLst/>
          </a:prstGeom>
          <a:gradFill>
            <a:gsLst>
              <a:gs pos="50000">
                <a:srgbClr val="2A568F">
                  <a:alpha val="70000"/>
                </a:srgbClr>
              </a:gs>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pic>
        <p:nvPicPr>
          <p:cNvPr id="4" name="Afbeelding 3" descr="DNA_titel_1.png"/>
          <p:cNvPicPr>
            <a:picLocks/>
          </p:cNvPicPr>
          <p:nvPr/>
        </p:nvPicPr>
        <p:blipFill>
          <a:blip r:embed="rId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ontact">
    <p:spTree>
      <p:nvGrpSpPr>
        <p:cNvPr id="1" name=""/>
        <p:cNvGrpSpPr/>
        <p:nvPr/>
      </p:nvGrpSpPr>
      <p:grpSpPr>
        <a:xfrm>
          <a:off x="0" y="0"/>
          <a:ext cx="0" cy="0"/>
          <a:chOff x="0" y="0"/>
          <a:chExt cx="0" cy="0"/>
        </a:xfrm>
      </p:grpSpPr>
      <p:sp>
        <p:nvSpPr>
          <p:cNvPr id="3" name="Rechthoek 2"/>
          <p:cNvSpPr/>
          <p:nvPr/>
        </p:nvSpPr>
        <p:spPr>
          <a:xfrm>
            <a:off x="240125" y="3427200"/>
            <a:ext cx="11718100" cy="3250800"/>
          </a:xfrm>
          <a:prstGeom prst="rect">
            <a:avLst/>
          </a:prstGeom>
          <a:solidFill>
            <a:srgbClr val="2A56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p>
        </p:txBody>
      </p:sp>
      <p:pic>
        <p:nvPicPr>
          <p:cNvPr id="4" name="Afbeelding 3" descr="DNA_titel_1.png"/>
          <p:cNvPicPr>
            <a:picLocks/>
          </p:cNvPicPr>
          <p:nvPr/>
        </p:nvPicPr>
        <p:blipFill>
          <a:blip r:embed="rId2">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
        <p:nvSpPr>
          <p:cNvPr id="11" name="Tekstvak 10"/>
          <p:cNvSpPr txBox="1"/>
          <p:nvPr/>
        </p:nvSpPr>
        <p:spPr>
          <a:xfrm>
            <a:off x="6099175" y="6156001"/>
            <a:ext cx="4802500" cy="194284"/>
          </a:xfrm>
          <a:prstGeom prst="rect">
            <a:avLst/>
          </a:prstGeom>
          <a:noFill/>
        </p:spPr>
        <p:txBody>
          <a:bodyPr wrap="square" lIns="0" tIns="0" rIns="0" bIns="0" rtlCol="0" anchor="t" anchorCtr="0">
            <a:spAutoFit/>
          </a:bodyPr>
          <a:lstStyle/>
          <a:p>
            <a:pPr>
              <a:lnSpc>
                <a:spcPts val="1260"/>
              </a:lnSpc>
            </a:pPr>
            <a:r>
              <a:rPr lang="en-US" sz="1800" kern="1200" cap="all" spc="150" noProof="0" dirty="0">
                <a:solidFill>
                  <a:srgbClr val="FFFFFF"/>
                </a:solidFill>
                <a:latin typeface="TheSans B5 Plain"/>
              </a:rPr>
              <a:t>getting software</a:t>
            </a:r>
            <a:r>
              <a:rPr lang="en-US" sz="1800" kern="1200" cap="all" spc="150" baseline="0" noProof="0" dirty="0">
                <a:solidFill>
                  <a:srgbClr val="FFFFFF"/>
                </a:solidFill>
                <a:latin typeface="TheSans B5 Plain"/>
              </a:rPr>
              <a:t> </a:t>
            </a:r>
            <a:r>
              <a:rPr lang="en-US" sz="1800" kern="1200" cap="all" spc="150" baseline="0" noProof="0" dirty="0">
                <a:solidFill>
                  <a:schemeClr val="accent3"/>
                </a:solidFill>
                <a:latin typeface="TheSans B5 Plain"/>
              </a:rPr>
              <a:t>right</a:t>
            </a:r>
            <a:endParaRPr lang="en-US" sz="1800" kern="1200" cap="all" spc="150" noProof="0" dirty="0">
              <a:solidFill>
                <a:schemeClr val="accent3"/>
              </a:solidFill>
              <a:latin typeface="TheSans B5 Plain"/>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44681" y="-13330"/>
            <a:ext cx="2387600" cy="1092200"/>
          </a:xfrm>
          <a:prstGeom prst="rect">
            <a:avLst/>
          </a:prstGeom>
        </p:spPr>
      </p:pic>
      <p:sp>
        <p:nvSpPr>
          <p:cNvPr id="13" name="Titel 1"/>
          <p:cNvSpPr>
            <a:spLocks noGrp="1"/>
          </p:cNvSpPr>
          <p:nvPr>
            <p:ph type="ctrTitle" hasCustomPrompt="1"/>
          </p:nvPr>
        </p:nvSpPr>
        <p:spPr>
          <a:xfrm>
            <a:off x="1425675" y="2213562"/>
            <a:ext cx="2978984" cy="986482"/>
          </a:xfrm>
          <a:prstGeom prst="rect">
            <a:avLst/>
          </a:prstGeom>
        </p:spPr>
        <p:txBody>
          <a:bodyPr anchor="t" anchorCtr="0"/>
          <a:lstStyle>
            <a:lvl1pPr marL="0" indent="0">
              <a:lnSpc>
                <a:spcPts val="3742"/>
              </a:lnSpc>
              <a:buFont typeface="Arial" charset="0"/>
              <a:buNone/>
              <a:defRPr sz="1800" baseline="0">
                <a:latin typeface="+mn-lt"/>
              </a:defRPr>
            </a:lvl1pPr>
          </a:lstStyle>
          <a:p>
            <a:r>
              <a:rPr lang="en-GB" noProof="0" dirty="0"/>
              <a:t>Phone number</a:t>
            </a:r>
            <a:br>
              <a:rPr lang="en-GB" noProof="0" dirty="0"/>
            </a:br>
            <a:r>
              <a:rPr lang="en-GB" noProof="0" dirty="0"/>
              <a:t>E-mail address</a:t>
            </a:r>
          </a:p>
        </p:txBody>
      </p:sp>
      <p:pic>
        <p:nvPicPr>
          <p:cNvPr id="19" name="Afbeelding 4" descr="Ma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916" y="2812539"/>
            <a:ext cx="324000" cy="324000"/>
          </a:xfrm>
          <a:prstGeom prst="rect">
            <a:avLst/>
          </a:prstGeom>
        </p:spPr>
      </p:pic>
      <p:pic>
        <p:nvPicPr>
          <p:cNvPr id="20" name="Afbeelding 11" descr="Phon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2916" y="2337339"/>
            <a:ext cx="324000" cy="324000"/>
          </a:xfrm>
          <a:prstGeom prst="rect">
            <a:avLst/>
          </a:prstGeom>
        </p:spPr>
      </p:pic>
      <p:sp>
        <p:nvSpPr>
          <p:cNvPr id="21" name="Rectangle 20"/>
          <p:cNvSpPr/>
          <p:nvPr userDrawn="1"/>
        </p:nvSpPr>
        <p:spPr>
          <a:xfrm>
            <a:off x="241229" y="3426793"/>
            <a:ext cx="11587327" cy="2376123"/>
          </a:xfrm>
          <a:prstGeom prst="rect">
            <a:avLst/>
          </a:pr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862916" y="3739993"/>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6" cstate="hq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59000"/>
                    </a14:imgEffect>
                  </a14:imgLayer>
                </a14:imgProps>
              </a:ext>
              <a:ext uri="{28A0092B-C50C-407E-A947-70E740481C1C}">
                <a14:useLocalDpi xmlns:a14="http://schemas.microsoft.com/office/drawing/2010/main"/>
              </a:ext>
            </a:extLst>
          </a:blip>
          <a:stretch>
            <a:fillRect/>
          </a:stretch>
        </p:blipFill>
        <p:spPr>
          <a:xfrm>
            <a:off x="909881" y="3815894"/>
            <a:ext cx="230070" cy="184150"/>
          </a:xfrm>
          <a:prstGeom prst="rect">
            <a:avLst/>
          </a:prstGeom>
        </p:spPr>
      </p:pic>
      <p:sp>
        <p:nvSpPr>
          <p:cNvPr id="24" name="TextBox 23"/>
          <p:cNvSpPr txBox="1"/>
          <p:nvPr userDrawn="1"/>
        </p:nvSpPr>
        <p:spPr>
          <a:xfrm>
            <a:off x="1425674" y="3722065"/>
            <a:ext cx="2656255" cy="923330"/>
          </a:xfrm>
          <a:prstGeom prst="rect">
            <a:avLst/>
          </a:prstGeom>
          <a:noFill/>
        </p:spPr>
        <p:txBody>
          <a:bodyPr wrap="square" lIns="0" rtlCol="0">
            <a:spAutoFit/>
          </a:bodyPr>
          <a:lstStyle/>
          <a:p>
            <a:r>
              <a:rPr lang="en-US" dirty="0">
                <a:solidFill>
                  <a:schemeClr val="bg1">
                    <a:alpha val="95000"/>
                  </a:schemeClr>
                </a:solidFill>
                <a:latin typeface="+mn-lt"/>
              </a:rPr>
              <a:t>@</a:t>
            </a:r>
            <a:r>
              <a:rPr lang="en-US" dirty="0" err="1">
                <a:solidFill>
                  <a:schemeClr val="bg1">
                    <a:alpha val="95000"/>
                  </a:schemeClr>
                </a:solidFill>
                <a:latin typeface="+mn-lt"/>
              </a:rPr>
              <a:t>sig_eu</a:t>
            </a:r>
            <a:endParaRPr lang="en-US" dirty="0">
              <a:solidFill>
                <a:schemeClr val="bg1">
                  <a:alpha val="95000"/>
                </a:schemeClr>
              </a:solidFill>
              <a:latin typeface="+mn-lt"/>
            </a:endParaRPr>
          </a:p>
          <a:p>
            <a:pPr>
              <a:lnSpc>
                <a:spcPct val="200000"/>
              </a:lnSpc>
            </a:pPr>
            <a:r>
              <a:rPr lang="en-US" dirty="0" err="1">
                <a:solidFill>
                  <a:schemeClr val="bg1">
                    <a:alpha val="95000"/>
                  </a:schemeClr>
                </a:solidFill>
                <a:latin typeface="+mn-lt"/>
              </a:rPr>
              <a:t>www.sig.eu</a:t>
            </a:r>
            <a:endParaRPr lang="en-US" dirty="0">
              <a:solidFill>
                <a:schemeClr val="bg1">
                  <a:alpha val="95000"/>
                </a:schemeClr>
              </a:solidFill>
              <a:latin typeface="+mn-lt"/>
            </a:endParaRPr>
          </a:p>
        </p:txBody>
      </p:sp>
      <p:sp>
        <p:nvSpPr>
          <p:cNvPr id="25" name="Rectangle 24"/>
          <p:cNvSpPr/>
          <p:nvPr userDrawn="1"/>
        </p:nvSpPr>
        <p:spPr>
          <a:xfrm>
            <a:off x="862916" y="4238262"/>
            <a:ext cx="32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74277" y="4245819"/>
            <a:ext cx="306663" cy="306663"/>
          </a:xfrm>
          <a:prstGeom prst="rect">
            <a:avLst/>
          </a:prstGeom>
          <a:noFill/>
        </p:spPr>
      </p:pic>
      <p:sp>
        <p:nvSpPr>
          <p:cNvPr id="27" name="Text Placeholder 12"/>
          <p:cNvSpPr>
            <a:spLocks noGrp="1"/>
          </p:cNvSpPr>
          <p:nvPr>
            <p:ph type="body" sz="quarter" idx="10" hasCustomPrompt="1"/>
          </p:nvPr>
        </p:nvSpPr>
        <p:spPr>
          <a:xfrm>
            <a:off x="1425674" y="1860477"/>
            <a:ext cx="2978985" cy="307975"/>
          </a:xfrm>
        </p:spPr>
        <p:txBody>
          <a:bodyPr/>
          <a:lstStyle>
            <a:lvl1pPr marL="0" indent="0">
              <a:buNone/>
              <a:defRPr sz="2000" baseline="0">
                <a:solidFill>
                  <a:schemeClr val="accent2"/>
                </a:solidFill>
                <a:latin typeface="+mj-lt"/>
              </a:defRPr>
            </a:lvl1pPr>
          </a:lstStyle>
          <a:p>
            <a:pPr lvl="0"/>
            <a:r>
              <a:rPr lang="en-US" dirty="0"/>
              <a:t>Lead consultant</a:t>
            </a:r>
          </a:p>
        </p:txBody>
      </p:sp>
      <p:sp>
        <p:nvSpPr>
          <p:cNvPr id="28" name="Text Placeholder 12"/>
          <p:cNvSpPr>
            <a:spLocks noGrp="1"/>
          </p:cNvSpPr>
          <p:nvPr>
            <p:ph type="body" sz="quarter" idx="11" hasCustomPrompt="1"/>
          </p:nvPr>
        </p:nvSpPr>
        <p:spPr>
          <a:xfrm>
            <a:off x="4545401"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29" name="Text Placeholder 12"/>
          <p:cNvSpPr>
            <a:spLocks noGrp="1"/>
          </p:cNvSpPr>
          <p:nvPr>
            <p:ph type="body" sz="quarter" idx="12" hasCustomPrompt="1"/>
          </p:nvPr>
        </p:nvSpPr>
        <p:spPr>
          <a:xfrm>
            <a:off x="7665128" y="1860477"/>
            <a:ext cx="2978985" cy="307975"/>
          </a:xfrm>
        </p:spPr>
        <p:txBody>
          <a:bodyPr/>
          <a:lstStyle>
            <a:lvl1pPr marL="0" indent="0">
              <a:buNone/>
              <a:defRPr sz="2000" baseline="0">
                <a:solidFill>
                  <a:schemeClr val="accent2"/>
                </a:solidFill>
                <a:latin typeface="+mn-lt"/>
              </a:defRPr>
            </a:lvl1pPr>
          </a:lstStyle>
          <a:p>
            <a:pPr lvl="0"/>
            <a:r>
              <a:rPr lang="en-US" dirty="0"/>
              <a:t>Supp. consultant (optional)</a:t>
            </a:r>
          </a:p>
        </p:txBody>
      </p:sp>
      <p:sp>
        <p:nvSpPr>
          <p:cNvPr id="30" name="Text Placeholder 37"/>
          <p:cNvSpPr>
            <a:spLocks noGrp="1"/>
          </p:cNvSpPr>
          <p:nvPr>
            <p:ph type="body" sz="quarter" idx="15" hasCustomPrompt="1"/>
          </p:nvPr>
        </p:nvSpPr>
        <p:spPr>
          <a:xfrm>
            <a:off x="4545013" y="2212975"/>
            <a:ext cx="2979737"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
        <p:nvSpPr>
          <p:cNvPr id="31" name="Text Placeholder 39"/>
          <p:cNvSpPr>
            <a:spLocks noGrp="1"/>
          </p:cNvSpPr>
          <p:nvPr>
            <p:ph type="body" sz="quarter" idx="16" hasCustomPrompt="1"/>
          </p:nvPr>
        </p:nvSpPr>
        <p:spPr>
          <a:xfrm>
            <a:off x="7664450" y="2212975"/>
            <a:ext cx="2979738" cy="987425"/>
          </a:xfrm>
        </p:spPr>
        <p:txBody>
          <a:bodyPr/>
          <a:lstStyle>
            <a:lvl1pPr marL="0" indent="0">
              <a:lnSpc>
                <a:spcPts val="3742"/>
              </a:lnSpc>
              <a:spcAft>
                <a:spcPts val="0"/>
              </a:spcAft>
              <a:buNone/>
              <a:defRPr/>
            </a:lvl1pPr>
          </a:lstStyle>
          <a:p>
            <a:pPr lvl="0"/>
            <a:r>
              <a:rPr lang="en-US" dirty="0"/>
              <a:t>Phone number</a:t>
            </a:r>
            <a:br>
              <a:rPr lang="en-US" dirty="0"/>
            </a:br>
            <a:r>
              <a:rPr lang="en-US" dirty="0"/>
              <a:t>E-mail address</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0C3D-08DA-E146-B889-79920B7B9879}"/>
              </a:ext>
            </a:extLst>
          </p:cNvPr>
          <p:cNvSpPr>
            <a:spLocks noGrp="1"/>
          </p:cNvSpPr>
          <p:nvPr>
            <p:ph type="title"/>
          </p:nvPr>
        </p:nvSpPr>
        <p:spPr>
          <a:xfrm>
            <a:off x="832283" y="1709739"/>
            <a:ext cx="1052107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31D81A-76A3-3B4E-B7F0-E706E9751293}"/>
              </a:ext>
            </a:extLst>
          </p:cNvPr>
          <p:cNvSpPr>
            <a:spLocks noGrp="1"/>
          </p:cNvSpPr>
          <p:nvPr>
            <p:ph type="body" idx="1"/>
          </p:nvPr>
        </p:nvSpPr>
        <p:spPr>
          <a:xfrm>
            <a:off x="832283" y="4589464"/>
            <a:ext cx="1052107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D0D7EC-E749-E444-8B27-5772889D502E}"/>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5" name="Footer Placeholder 4">
            <a:extLst>
              <a:ext uri="{FF2B5EF4-FFF2-40B4-BE49-F238E27FC236}">
                <a16:creationId xmlns:a16="http://schemas.microsoft.com/office/drawing/2014/main" id="{24971D1C-D1AC-534D-9B22-70186E56F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2BC0E-099D-EF41-B791-5A9514F3F7D1}"/>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49165186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CECE-508E-1E43-8522-74B3581E0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4EECD9-1476-3C42-8B73-78423F6F0C61}"/>
              </a:ext>
            </a:extLst>
          </p:cNvPr>
          <p:cNvSpPr>
            <a:spLocks noGrp="1"/>
          </p:cNvSpPr>
          <p:nvPr>
            <p:ph sz="half" idx="1"/>
          </p:nvPr>
        </p:nvSpPr>
        <p:spPr>
          <a:xfrm>
            <a:off x="838636" y="1825625"/>
            <a:ext cx="51842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862FA6-7FD1-354D-801E-CEB8865BCE3E}"/>
              </a:ext>
            </a:extLst>
          </p:cNvPr>
          <p:cNvSpPr>
            <a:spLocks noGrp="1"/>
          </p:cNvSpPr>
          <p:nvPr>
            <p:ph sz="half" idx="2"/>
          </p:nvPr>
        </p:nvSpPr>
        <p:spPr>
          <a:xfrm>
            <a:off x="6175415" y="1825625"/>
            <a:ext cx="51842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D85B6-520C-8F44-A448-DBE60A7887A7}"/>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6" name="Footer Placeholder 5">
            <a:extLst>
              <a:ext uri="{FF2B5EF4-FFF2-40B4-BE49-F238E27FC236}">
                <a16:creationId xmlns:a16="http://schemas.microsoft.com/office/drawing/2014/main" id="{CC571576-6BB1-EB4F-B3DF-4DABF3B7F6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B4C44F-A121-2746-A88F-51C61F1236EA}"/>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4107126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6EE2-F07C-3B4E-93EC-D7E4979D72C6}"/>
              </a:ext>
            </a:extLst>
          </p:cNvPr>
          <p:cNvSpPr>
            <a:spLocks noGrp="1"/>
          </p:cNvSpPr>
          <p:nvPr>
            <p:ph type="title"/>
          </p:nvPr>
        </p:nvSpPr>
        <p:spPr>
          <a:xfrm>
            <a:off x="840225" y="365126"/>
            <a:ext cx="10521077"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93CA27-306E-EF41-886C-35A031E42779}"/>
              </a:ext>
            </a:extLst>
          </p:cNvPr>
          <p:cNvSpPr>
            <a:spLocks noGrp="1"/>
          </p:cNvSpPr>
          <p:nvPr>
            <p:ph type="body" idx="1"/>
          </p:nvPr>
        </p:nvSpPr>
        <p:spPr>
          <a:xfrm>
            <a:off x="840226" y="1681163"/>
            <a:ext cx="516047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268457-E3E1-CF4B-A9F9-BBE0CEB8488A}"/>
              </a:ext>
            </a:extLst>
          </p:cNvPr>
          <p:cNvSpPr>
            <a:spLocks noGrp="1"/>
          </p:cNvSpPr>
          <p:nvPr>
            <p:ph sz="half" idx="2"/>
          </p:nvPr>
        </p:nvSpPr>
        <p:spPr>
          <a:xfrm>
            <a:off x="840226" y="2505075"/>
            <a:ext cx="516047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8C5676-10AC-2046-B76E-CBBBD177627F}"/>
              </a:ext>
            </a:extLst>
          </p:cNvPr>
          <p:cNvSpPr>
            <a:spLocks noGrp="1"/>
          </p:cNvSpPr>
          <p:nvPr>
            <p:ph type="body" sz="quarter" idx="3"/>
          </p:nvPr>
        </p:nvSpPr>
        <p:spPr>
          <a:xfrm>
            <a:off x="6175414" y="1681163"/>
            <a:ext cx="51858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E4B21C-3D8D-D348-BA99-30CBD9670839}"/>
              </a:ext>
            </a:extLst>
          </p:cNvPr>
          <p:cNvSpPr>
            <a:spLocks noGrp="1"/>
          </p:cNvSpPr>
          <p:nvPr>
            <p:ph sz="quarter" idx="4"/>
          </p:nvPr>
        </p:nvSpPr>
        <p:spPr>
          <a:xfrm>
            <a:off x="6175414" y="2505075"/>
            <a:ext cx="51858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478235-277A-C142-9A53-F4B4AEC4878E}"/>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8" name="Footer Placeholder 7">
            <a:extLst>
              <a:ext uri="{FF2B5EF4-FFF2-40B4-BE49-F238E27FC236}">
                <a16:creationId xmlns:a16="http://schemas.microsoft.com/office/drawing/2014/main" id="{C9A78F9E-4A72-424F-A9E3-5A0ECD1A8E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4AEF7-D01D-F44A-AE89-7B6E0524CB47}"/>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309923589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3DB9-644F-8E42-A35C-F37F979419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36E267-9784-B742-8FE4-41579673B516}"/>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4" name="Footer Placeholder 3">
            <a:extLst>
              <a:ext uri="{FF2B5EF4-FFF2-40B4-BE49-F238E27FC236}">
                <a16:creationId xmlns:a16="http://schemas.microsoft.com/office/drawing/2014/main" id="{14843E64-D101-2B40-BE59-BB1D796661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048C0C-B83F-0F4E-AD58-348C72B31F45}"/>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33107112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BD872-97DA-0048-B6C9-852980B27043}"/>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3" name="Footer Placeholder 2">
            <a:extLst>
              <a:ext uri="{FF2B5EF4-FFF2-40B4-BE49-F238E27FC236}">
                <a16:creationId xmlns:a16="http://schemas.microsoft.com/office/drawing/2014/main" id="{79B8DBB2-B098-944F-B79B-E0E6BC0E8D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EC1D79-3A55-6E48-9317-385164B8FDB0}"/>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313058422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0D510-6392-4E45-9AA7-E38E532075A9}"/>
              </a:ext>
            </a:extLst>
          </p:cNvPr>
          <p:cNvSpPr>
            <a:spLocks noGrp="1"/>
          </p:cNvSpPr>
          <p:nvPr>
            <p:ph type="title"/>
          </p:nvPr>
        </p:nvSpPr>
        <p:spPr>
          <a:xfrm>
            <a:off x="840226" y="457200"/>
            <a:ext cx="39342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479AAB-8E55-7548-ADD9-180CC3E72744}"/>
              </a:ext>
            </a:extLst>
          </p:cNvPr>
          <p:cNvSpPr>
            <a:spLocks noGrp="1"/>
          </p:cNvSpPr>
          <p:nvPr>
            <p:ph idx="1"/>
          </p:nvPr>
        </p:nvSpPr>
        <p:spPr>
          <a:xfrm>
            <a:off x="5185887" y="987426"/>
            <a:ext cx="617541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C0BB8-9228-8948-9FCF-A7CDBB00DF71}"/>
              </a:ext>
            </a:extLst>
          </p:cNvPr>
          <p:cNvSpPr>
            <a:spLocks noGrp="1"/>
          </p:cNvSpPr>
          <p:nvPr>
            <p:ph type="body" sz="half" idx="2"/>
          </p:nvPr>
        </p:nvSpPr>
        <p:spPr>
          <a:xfrm>
            <a:off x="840226" y="2057400"/>
            <a:ext cx="393428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96E98D-F863-0542-B23C-467DE96A1A2C}"/>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6" name="Footer Placeholder 5">
            <a:extLst>
              <a:ext uri="{FF2B5EF4-FFF2-40B4-BE49-F238E27FC236}">
                <a16:creationId xmlns:a16="http://schemas.microsoft.com/office/drawing/2014/main" id="{DA6D697C-F514-424E-896D-931EA3E3D2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3A5DE-3862-9F45-B9E2-F91009071123}"/>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243029297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BFB1-ECA5-0E41-88F3-2EED77350C40}"/>
              </a:ext>
            </a:extLst>
          </p:cNvPr>
          <p:cNvSpPr>
            <a:spLocks noGrp="1"/>
          </p:cNvSpPr>
          <p:nvPr>
            <p:ph type="title"/>
          </p:nvPr>
        </p:nvSpPr>
        <p:spPr>
          <a:xfrm>
            <a:off x="840226" y="457200"/>
            <a:ext cx="393428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16B3C5-C19E-614E-90BD-8B416E614A59}"/>
              </a:ext>
            </a:extLst>
          </p:cNvPr>
          <p:cNvSpPr>
            <a:spLocks noGrp="1"/>
          </p:cNvSpPr>
          <p:nvPr>
            <p:ph type="pic" idx="1"/>
          </p:nvPr>
        </p:nvSpPr>
        <p:spPr>
          <a:xfrm>
            <a:off x="5185887" y="987426"/>
            <a:ext cx="617541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0CE36F-4509-214D-9D31-9861740A548C}"/>
              </a:ext>
            </a:extLst>
          </p:cNvPr>
          <p:cNvSpPr>
            <a:spLocks noGrp="1"/>
          </p:cNvSpPr>
          <p:nvPr>
            <p:ph type="body" sz="half" idx="2"/>
          </p:nvPr>
        </p:nvSpPr>
        <p:spPr>
          <a:xfrm>
            <a:off x="840226" y="2057400"/>
            <a:ext cx="393428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ED2FDE-B457-8B44-AADA-3B499B4F7CD6}"/>
              </a:ext>
            </a:extLst>
          </p:cNvPr>
          <p:cNvSpPr>
            <a:spLocks noGrp="1"/>
          </p:cNvSpPr>
          <p:nvPr>
            <p:ph type="dt" sz="half" idx="10"/>
          </p:nvPr>
        </p:nvSpPr>
        <p:spPr/>
        <p:txBody>
          <a:bodyPr/>
          <a:lstStyle/>
          <a:p>
            <a:fld id="{80612D62-7433-4C43-ACD5-C7F8FD98194B}" type="datetimeFigureOut">
              <a:rPr lang="en-US" smtClean="0"/>
              <a:t>8/24/19</a:t>
            </a:fld>
            <a:endParaRPr lang="en-US"/>
          </a:p>
        </p:txBody>
      </p:sp>
      <p:sp>
        <p:nvSpPr>
          <p:cNvPr id="6" name="Footer Placeholder 5">
            <a:extLst>
              <a:ext uri="{FF2B5EF4-FFF2-40B4-BE49-F238E27FC236}">
                <a16:creationId xmlns:a16="http://schemas.microsoft.com/office/drawing/2014/main" id="{30A6ABB1-70F4-6048-BC0E-16E2C3E86E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639400-8167-7F49-98CD-F051BDF6BB22}"/>
              </a:ext>
            </a:extLst>
          </p:cNvPr>
          <p:cNvSpPr>
            <a:spLocks noGrp="1"/>
          </p:cNvSpPr>
          <p:nvPr>
            <p:ph type="sldNum" sz="quarter" idx="12"/>
          </p:nvPr>
        </p:nvSpPr>
        <p:spPr/>
        <p:txBody>
          <a:body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Tree>
    <p:extLst>
      <p:ext uri="{BB962C8B-B14F-4D97-AF65-F5344CB8AC3E}">
        <p14:creationId xmlns:p14="http://schemas.microsoft.com/office/powerpoint/2010/main" val="34536057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80E257-4610-B041-ACAB-747005C71056}"/>
              </a:ext>
            </a:extLst>
          </p:cNvPr>
          <p:cNvSpPr>
            <a:spLocks noGrp="1"/>
          </p:cNvSpPr>
          <p:nvPr>
            <p:ph type="title"/>
          </p:nvPr>
        </p:nvSpPr>
        <p:spPr>
          <a:xfrm>
            <a:off x="838637" y="365126"/>
            <a:ext cx="10521077"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C02F5-5D23-1743-916A-846E782EA3EB}"/>
              </a:ext>
            </a:extLst>
          </p:cNvPr>
          <p:cNvSpPr>
            <a:spLocks noGrp="1"/>
          </p:cNvSpPr>
          <p:nvPr>
            <p:ph type="body" idx="1"/>
          </p:nvPr>
        </p:nvSpPr>
        <p:spPr>
          <a:xfrm>
            <a:off x="838637" y="1825625"/>
            <a:ext cx="10521077"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5ECCA-5A83-F74E-8F34-0494C247A0D5}"/>
              </a:ext>
            </a:extLst>
          </p:cNvPr>
          <p:cNvSpPr>
            <a:spLocks noGrp="1"/>
          </p:cNvSpPr>
          <p:nvPr>
            <p:ph type="dt" sz="half" idx="2"/>
          </p:nvPr>
        </p:nvSpPr>
        <p:spPr>
          <a:xfrm>
            <a:off x="838636" y="6356351"/>
            <a:ext cx="274462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12D62-7433-4C43-ACD5-C7F8FD98194B}" type="datetimeFigureOut">
              <a:rPr lang="en-US" smtClean="0"/>
              <a:t>8/24/19</a:t>
            </a:fld>
            <a:endParaRPr lang="en-US"/>
          </a:p>
        </p:txBody>
      </p:sp>
      <p:sp>
        <p:nvSpPr>
          <p:cNvPr id="5" name="Footer Placeholder 4">
            <a:extLst>
              <a:ext uri="{FF2B5EF4-FFF2-40B4-BE49-F238E27FC236}">
                <a16:creationId xmlns:a16="http://schemas.microsoft.com/office/drawing/2014/main" id="{1F1A424C-2A4B-9049-999A-998B2F70A01C}"/>
              </a:ext>
            </a:extLst>
          </p:cNvPr>
          <p:cNvSpPr>
            <a:spLocks noGrp="1"/>
          </p:cNvSpPr>
          <p:nvPr>
            <p:ph type="ftr" sz="quarter" idx="3"/>
          </p:nvPr>
        </p:nvSpPr>
        <p:spPr>
          <a:xfrm>
            <a:off x="4040704" y="6356351"/>
            <a:ext cx="411694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9DE182-470B-BD4E-AE67-42EEB086DBD7}"/>
              </a:ext>
            </a:extLst>
          </p:cNvPr>
          <p:cNvSpPr>
            <a:spLocks noGrp="1"/>
          </p:cNvSpPr>
          <p:nvPr>
            <p:ph type="sldNum" sz="quarter" idx="4"/>
          </p:nvPr>
        </p:nvSpPr>
        <p:spPr>
          <a:xfrm>
            <a:off x="8615085" y="6356351"/>
            <a:ext cx="2744629"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Page </a:t>
            </a:r>
            <a:fld id="{65A90ED0-58C7-6A4C-A2B1-C996396FABDC}" type="slidenum">
              <a:rPr lang="uk-UA" smtClean="0"/>
              <a:pPr/>
              <a:t>‹#›</a:t>
            </a:fld>
            <a:r>
              <a:rPr lang="en-US"/>
              <a:t> </a:t>
            </a:r>
            <a:r>
              <a:rPr lang="en-US">
                <a:latin typeface="TheSans B4 SemiLight" panose="02000303000000000000"/>
              </a:rPr>
              <a:t>of 16</a:t>
            </a:r>
            <a:endParaRPr lang="uk-UA" dirty="0"/>
          </a:p>
        </p:txBody>
      </p:sp>
      <p:sp>
        <p:nvSpPr>
          <p:cNvPr id="7" name="Rechthoek 7">
            <a:extLst>
              <a:ext uri="{FF2B5EF4-FFF2-40B4-BE49-F238E27FC236}">
                <a16:creationId xmlns:a16="http://schemas.microsoft.com/office/drawing/2014/main" id="{D1F9592F-F148-D745-864B-4F99C925CAFD}"/>
              </a:ext>
            </a:extLst>
          </p:cNvPr>
          <p:cNvSpPr/>
          <p:nvPr userDrawn="1"/>
        </p:nvSpPr>
        <p:spPr>
          <a:xfrm>
            <a:off x="240125" y="1144800"/>
            <a:ext cx="11718100" cy="5536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p>
          <a:p>
            <a:pPr algn="ctr"/>
            <a:endParaRPr lang="nl-NL" dirty="0"/>
          </a:p>
        </p:txBody>
      </p:sp>
      <p:cxnSp>
        <p:nvCxnSpPr>
          <p:cNvPr id="8" name="Rechte verbindingslijn 9">
            <a:extLst>
              <a:ext uri="{FF2B5EF4-FFF2-40B4-BE49-F238E27FC236}">
                <a16:creationId xmlns:a16="http://schemas.microsoft.com/office/drawing/2014/main" id="{6F8B38BE-5CE2-9141-BBAB-FCFB464FCE72}"/>
              </a:ext>
            </a:extLst>
          </p:cNvPr>
          <p:cNvCxnSpPr/>
          <p:nvPr userDrawn="1"/>
        </p:nvCxnSpPr>
        <p:spPr>
          <a:xfrm>
            <a:off x="864450" y="6307200"/>
            <a:ext cx="11093775" cy="0"/>
          </a:xfrm>
          <a:prstGeom prst="line">
            <a:avLst/>
          </a:prstGeom>
          <a:ln w="3175" cmpd="sng">
            <a:solidFill>
              <a:schemeClr val="accent2"/>
            </a:solidFill>
            <a:prstDash val="solid"/>
            <a:round/>
          </a:ln>
          <a:effectLst/>
        </p:spPr>
        <p:style>
          <a:lnRef idx="2">
            <a:schemeClr val="accent1"/>
          </a:lnRef>
          <a:fillRef idx="0">
            <a:schemeClr val="accent1"/>
          </a:fillRef>
          <a:effectRef idx="1">
            <a:schemeClr val="accent1"/>
          </a:effectRef>
          <a:fontRef idx="minor">
            <a:schemeClr val="tx1"/>
          </a:fontRef>
        </p:style>
      </p:cxnSp>
      <p:pic>
        <p:nvPicPr>
          <p:cNvPr id="9" name="Afbeelding 10" descr="DNA_tekst_1.png">
            <a:extLst>
              <a:ext uri="{FF2B5EF4-FFF2-40B4-BE49-F238E27FC236}">
                <a16:creationId xmlns:a16="http://schemas.microsoft.com/office/drawing/2014/main" id="{366429FC-5D35-DB4B-9F6A-25350D4A8A9A}"/>
              </a:ext>
            </a:extLst>
          </p:cNvPr>
          <p:cNvPicPr>
            <a:picLocks/>
          </p:cNvPicPr>
          <p:nvPr userDrawn="1"/>
        </p:nvPicPr>
        <p:blipFill>
          <a:blip r:embed="rId29">
            <a:extLst>
              <a:ext uri="{28A0092B-C50C-407E-A947-70E740481C1C}">
                <a14:useLocalDpi xmlns:a14="http://schemas.microsoft.com/office/drawing/2010/main" val="0"/>
              </a:ext>
            </a:extLst>
          </a:blip>
          <a:stretch>
            <a:fillRect/>
          </a:stretch>
        </p:blipFill>
        <p:spPr>
          <a:xfrm>
            <a:off x="11828557" y="180000"/>
            <a:ext cx="128774" cy="6498000"/>
          </a:xfrm>
          <a:prstGeom prst="rect">
            <a:avLst/>
          </a:prstGeom>
        </p:spPr>
      </p:pic>
      <p:sp>
        <p:nvSpPr>
          <p:cNvPr id="10" name="Tekstvak 6">
            <a:extLst>
              <a:ext uri="{FF2B5EF4-FFF2-40B4-BE49-F238E27FC236}">
                <a16:creationId xmlns:a16="http://schemas.microsoft.com/office/drawing/2014/main" id="{20A369ED-4F13-AB4F-ACFF-15C443C37E12}"/>
              </a:ext>
            </a:extLst>
          </p:cNvPr>
          <p:cNvSpPr txBox="1"/>
          <p:nvPr userDrawn="1"/>
        </p:nvSpPr>
        <p:spPr>
          <a:xfrm>
            <a:off x="864450" y="6372000"/>
            <a:ext cx="1681200" cy="183600"/>
          </a:xfrm>
          <a:prstGeom prst="rect">
            <a:avLst/>
          </a:prstGeom>
          <a:noFill/>
        </p:spPr>
        <p:txBody>
          <a:bodyPr wrap="none" lIns="0" tIns="0" rIns="36000" bIns="0" rtlCol="0">
            <a:noAutofit/>
          </a:bodyPr>
          <a:lstStyle/>
          <a:p>
            <a:r>
              <a:rPr lang="nl-NL" sz="1000" noProof="1">
                <a:solidFill>
                  <a:schemeClr val="accent2"/>
                </a:solidFill>
              </a:rPr>
              <a:t>Software</a:t>
            </a:r>
            <a:r>
              <a:rPr lang="nl-NL" sz="1000" baseline="0" noProof="1">
                <a:solidFill>
                  <a:schemeClr val="accent2"/>
                </a:solidFill>
              </a:rPr>
              <a:t> Improvement Group</a:t>
            </a:r>
            <a:endParaRPr lang="nl-NL" sz="1000" noProof="1">
              <a:solidFill>
                <a:schemeClr val="accent2"/>
              </a:solidFill>
            </a:endParaRPr>
          </a:p>
        </p:txBody>
      </p:sp>
      <p:sp>
        <p:nvSpPr>
          <p:cNvPr id="11" name="Vertrouwelijk">
            <a:extLst>
              <a:ext uri="{FF2B5EF4-FFF2-40B4-BE49-F238E27FC236}">
                <a16:creationId xmlns:a16="http://schemas.microsoft.com/office/drawing/2014/main" id="{AFCAEDB6-421B-B748-A6D8-502DFD831B3F}"/>
              </a:ext>
            </a:extLst>
          </p:cNvPr>
          <p:cNvSpPr txBox="1"/>
          <p:nvPr userDrawn="1"/>
        </p:nvSpPr>
        <p:spPr>
          <a:xfrm>
            <a:off x="2534466" y="6352112"/>
            <a:ext cx="2750290" cy="183600"/>
          </a:xfrm>
          <a:prstGeom prst="rect">
            <a:avLst/>
          </a:prstGeom>
          <a:noFill/>
        </p:spPr>
        <p:txBody>
          <a:bodyPr wrap="none" lIns="36000" tIns="0" rIns="0" bIns="0" rtlCol="0">
            <a:noAutofit/>
          </a:bodyPr>
          <a:lstStyle/>
          <a:p>
            <a:r>
              <a:rPr lang="nl-NL" sz="1200" cap="small" spc="0" baseline="0" noProof="1">
                <a:solidFill>
                  <a:schemeClr val="accent3"/>
                </a:solidFill>
                <a:latin typeface="TheSans B5 Plain" panose="02000503000000000000" pitchFamily="2" charset="0"/>
              </a:rPr>
              <a:t>/ confidential</a:t>
            </a:r>
          </a:p>
        </p:txBody>
      </p:sp>
    </p:spTree>
    <p:extLst>
      <p:ext uri="{BB962C8B-B14F-4D97-AF65-F5344CB8AC3E}">
        <p14:creationId xmlns:p14="http://schemas.microsoft.com/office/powerpoint/2010/main" val="110344489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3.tif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8.emf"/><Relationship Id="rId5" Type="http://schemas.openxmlformats.org/officeDocument/2006/relationships/image" Target="../media/image27.emf"/><Relationship Id="rId10" Type="http://schemas.openxmlformats.org/officeDocument/2006/relationships/image" Target="../media/image31.png"/><Relationship Id="rId4" Type="http://schemas.openxmlformats.org/officeDocument/2006/relationships/image" Target="../media/image29.emf"/><Relationship Id="rId9" Type="http://schemas.openxmlformats.org/officeDocument/2006/relationships/image" Target="../media/image30.tiff"/></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4.emf"/><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4.emf"/><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emf"/><Relationship Id="rId5" Type="http://schemas.openxmlformats.org/officeDocument/2006/relationships/image" Target="../media/image34.emf"/><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mailto:s.baars@sig.eu"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4.tiff"/></Relationships>
</file>

<file path=ppt/slides/_rels/slide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5.tiff"/></Relationships>
</file>

<file path=ppt/slides/_rels/slide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5.tiff"/><Relationship Id="rId4" Type="http://schemas.openxmlformats.org/officeDocument/2006/relationships/image" Target="../media/image26.emf"/></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6.emf"/><Relationship Id="rId5" Type="http://schemas.openxmlformats.org/officeDocument/2006/relationships/image" Target="../media/image28.emf"/><Relationship Id="rId4" Type="http://schemas.openxmlformats.org/officeDocument/2006/relationships/image" Target="../media/image27.emf"/></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3.tiff"/><Relationship Id="rId7"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3.tif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emf"/><Relationship Id="rId5" Type="http://schemas.openxmlformats.org/officeDocument/2006/relationships/image" Target="../media/image27.emf"/><Relationship Id="rId10" Type="http://schemas.openxmlformats.org/officeDocument/2006/relationships/image" Target="../media/image31.png"/><Relationship Id="rId4" Type="http://schemas.openxmlformats.org/officeDocument/2006/relationships/image" Target="../media/image29.emf"/><Relationship Id="rId9" Type="http://schemas.openxmlformats.org/officeDocument/2006/relationships/image" Target="../media/image3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Higher Quality Software Through Automated Refactoring Techniques</a:t>
            </a:r>
          </a:p>
        </p:txBody>
      </p:sp>
      <p:sp>
        <p:nvSpPr>
          <p:cNvPr id="7" name="Subtitle 6"/>
          <p:cNvSpPr>
            <a:spLocks noGrp="1"/>
          </p:cNvSpPr>
          <p:nvPr>
            <p:ph type="subTitle" idx="1"/>
          </p:nvPr>
        </p:nvSpPr>
        <p:spPr/>
        <p:txBody>
          <a:bodyPr/>
          <a:lstStyle/>
          <a:p>
            <a:r>
              <a:rPr lang="en-US" dirty="0"/>
              <a:t>Simon </a:t>
            </a:r>
            <a:r>
              <a:rPr lang="en-US" dirty="0" err="1"/>
              <a:t>Baars</a:t>
            </a:r>
            <a:endParaRPr lang="en-US" dirty="0"/>
          </a:p>
        </p:txBody>
      </p:sp>
      <p:sp>
        <p:nvSpPr>
          <p:cNvPr id="8" name="Text Placeholder 7"/>
          <p:cNvSpPr>
            <a:spLocks noGrp="1"/>
          </p:cNvSpPr>
          <p:nvPr>
            <p:ph type="body" sz="quarter" idx="10"/>
          </p:nvPr>
        </p:nvSpPr>
        <p:spPr/>
        <p:txBody>
          <a:bodyPr>
            <a:normAutofit lnSpcReduction="10000"/>
          </a:bodyPr>
          <a:lstStyle/>
          <a:p>
            <a:r>
              <a:rPr lang="en-US" dirty="0"/>
              <a:t>Friday 9 August</a:t>
            </a:r>
          </a:p>
        </p:txBody>
      </p:sp>
    </p:spTree>
    <p:extLst>
      <p:ext uri="{BB962C8B-B14F-4D97-AF65-F5344CB8AC3E}">
        <p14:creationId xmlns:p14="http://schemas.microsoft.com/office/powerpoint/2010/main" val="120197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BE09-8A46-2545-B956-4C213A0859A4}"/>
              </a:ext>
            </a:extLst>
          </p:cNvPr>
          <p:cNvSpPr>
            <a:spLocks noGrp="1"/>
          </p:cNvSpPr>
          <p:nvPr>
            <p:ph type="title"/>
          </p:nvPr>
        </p:nvSpPr>
        <p:spPr/>
        <p:txBody>
          <a:bodyPr>
            <a:normAutofit fontScale="90000"/>
          </a:bodyPr>
          <a:lstStyle/>
          <a:p>
            <a:r>
              <a:rPr lang="nl-NL" dirty="0" err="1"/>
              <a:t>Refactoring</a:t>
            </a:r>
            <a:endParaRPr lang="nl-NL" dirty="0"/>
          </a:p>
        </p:txBody>
      </p:sp>
      <p:sp>
        <p:nvSpPr>
          <p:cNvPr id="4" name="Text Placeholder 3">
            <a:extLst>
              <a:ext uri="{FF2B5EF4-FFF2-40B4-BE49-F238E27FC236}">
                <a16:creationId xmlns:a16="http://schemas.microsoft.com/office/drawing/2014/main" id="{B88422DC-2188-334C-92B7-E138DD7EC996}"/>
              </a:ext>
            </a:extLst>
          </p:cNvPr>
          <p:cNvSpPr>
            <a:spLocks noGrp="1"/>
          </p:cNvSpPr>
          <p:nvPr>
            <p:ph type="body" sz="quarter" idx="10"/>
          </p:nvPr>
        </p:nvSpPr>
        <p:spPr/>
        <p:txBody>
          <a:bodyPr/>
          <a:lstStyle/>
          <a:p>
            <a:endParaRPr lang="nl-NL" dirty="0"/>
          </a:p>
        </p:txBody>
      </p:sp>
      <p:sp>
        <p:nvSpPr>
          <p:cNvPr id="5" name="Slide Number Placeholder 4">
            <a:extLst>
              <a:ext uri="{FF2B5EF4-FFF2-40B4-BE49-F238E27FC236}">
                <a16:creationId xmlns:a16="http://schemas.microsoft.com/office/drawing/2014/main" id="{20608F8E-C1A8-BE4B-B380-694D9EB2B047}"/>
              </a:ext>
            </a:extLst>
          </p:cNvPr>
          <p:cNvSpPr>
            <a:spLocks noGrp="1"/>
          </p:cNvSpPr>
          <p:nvPr>
            <p:ph type="sldNum" sz="quarter" idx="11"/>
          </p:nvPr>
        </p:nvSpPr>
        <p:spPr/>
        <p:txBody>
          <a:bodyPr/>
          <a:lstStyle/>
          <a:p>
            <a:r>
              <a:rPr lang="en-US" dirty="0"/>
              <a:t>Page 3 </a:t>
            </a:r>
            <a:r>
              <a:rPr lang="en-US" dirty="0">
                <a:latin typeface="TheSans B4 SemiLight" panose="02000303000000000000"/>
              </a:rPr>
              <a:t>of 6</a:t>
            </a:r>
            <a:endParaRPr lang="uk-UA" dirty="0"/>
          </a:p>
        </p:txBody>
      </p:sp>
      <p:pic>
        <p:nvPicPr>
          <p:cNvPr id="10" name="Picture 9">
            <a:extLst>
              <a:ext uri="{FF2B5EF4-FFF2-40B4-BE49-F238E27FC236}">
                <a16:creationId xmlns:a16="http://schemas.microsoft.com/office/drawing/2014/main" id="{639C1EE0-63DD-6143-A07D-4D52A6CE4874}"/>
              </a:ext>
            </a:extLst>
          </p:cNvPr>
          <p:cNvPicPr>
            <a:picLocks noChangeAspect="1"/>
          </p:cNvPicPr>
          <p:nvPr/>
        </p:nvPicPr>
        <p:blipFill rotWithShape="1">
          <a:blip r:embed="rId3"/>
          <a:srcRect t="12076" b="12402"/>
          <a:stretch/>
        </p:blipFill>
        <p:spPr>
          <a:xfrm>
            <a:off x="412433" y="1303645"/>
            <a:ext cx="4310077" cy="2438135"/>
          </a:xfrm>
          <a:prstGeom prst="rect">
            <a:avLst/>
          </a:prstGeom>
        </p:spPr>
      </p:pic>
      <p:grpSp>
        <p:nvGrpSpPr>
          <p:cNvPr id="21" name="Group 20">
            <a:extLst>
              <a:ext uri="{FF2B5EF4-FFF2-40B4-BE49-F238E27FC236}">
                <a16:creationId xmlns:a16="http://schemas.microsoft.com/office/drawing/2014/main" id="{AF65BB19-710D-D347-9FBD-A1882D02DA0D}"/>
              </a:ext>
            </a:extLst>
          </p:cNvPr>
          <p:cNvGrpSpPr/>
          <p:nvPr/>
        </p:nvGrpSpPr>
        <p:grpSpPr>
          <a:xfrm>
            <a:off x="591676" y="3766535"/>
            <a:ext cx="2498016" cy="2498016"/>
            <a:chOff x="968200" y="3766535"/>
            <a:chExt cx="2498016" cy="2498016"/>
          </a:xfrm>
        </p:grpSpPr>
        <p:pic>
          <p:nvPicPr>
            <p:cNvPr id="9" name="Picture 8">
              <a:extLst>
                <a:ext uri="{FF2B5EF4-FFF2-40B4-BE49-F238E27FC236}">
                  <a16:creationId xmlns:a16="http://schemas.microsoft.com/office/drawing/2014/main" id="{22F57E71-6C4D-7F4D-9E4F-27A58E09A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200" y="3766535"/>
              <a:ext cx="2498016" cy="2498016"/>
            </a:xfrm>
            <a:prstGeom prst="rect">
              <a:avLst/>
            </a:prstGeom>
            <a:noFill/>
          </p:spPr>
        </p:pic>
        <p:sp>
          <p:nvSpPr>
            <p:cNvPr id="3" name="TextBox 2">
              <a:extLst>
                <a:ext uri="{FF2B5EF4-FFF2-40B4-BE49-F238E27FC236}">
                  <a16:creationId xmlns:a16="http://schemas.microsoft.com/office/drawing/2014/main" id="{6A643A33-B5FB-9B46-AB07-2E5313A3685C}"/>
                </a:ext>
              </a:extLst>
            </p:cNvPr>
            <p:cNvSpPr txBox="1"/>
            <p:nvPr/>
          </p:nvSpPr>
          <p:spPr>
            <a:xfrm>
              <a:off x="1590361" y="5895219"/>
              <a:ext cx="1253694" cy="369332"/>
            </a:xfrm>
            <a:prstGeom prst="rect">
              <a:avLst/>
            </a:prstGeom>
            <a:noFill/>
          </p:spPr>
          <p:txBody>
            <a:bodyPr wrap="square" rtlCol="0">
              <a:spAutoFit/>
            </a:bodyPr>
            <a:lstStyle/>
            <a:p>
              <a:r>
                <a:rPr lang="en-US" dirty="0"/>
                <a:t>Duplication</a:t>
              </a:r>
            </a:p>
          </p:txBody>
        </p:sp>
      </p:grpSp>
      <p:grpSp>
        <p:nvGrpSpPr>
          <p:cNvPr id="20" name="Group 19">
            <a:extLst>
              <a:ext uri="{FF2B5EF4-FFF2-40B4-BE49-F238E27FC236}">
                <a16:creationId xmlns:a16="http://schemas.microsoft.com/office/drawing/2014/main" id="{6A6FCC9F-E234-2445-97CC-47E57ED6F707}"/>
              </a:ext>
            </a:extLst>
          </p:cNvPr>
          <p:cNvGrpSpPr/>
          <p:nvPr/>
        </p:nvGrpSpPr>
        <p:grpSpPr>
          <a:xfrm>
            <a:off x="3178927" y="3735929"/>
            <a:ext cx="2636071" cy="2636071"/>
            <a:chOff x="3555451" y="3735929"/>
            <a:chExt cx="2636071" cy="2636071"/>
          </a:xfrm>
        </p:grpSpPr>
        <p:pic>
          <p:nvPicPr>
            <p:cNvPr id="11" name="Picture 10">
              <a:extLst>
                <a:ext uri="{FF2B5EF4-FFF2-40B4-BE49-F238E27FC236}">
                  <a16:creationId xmlns:a16="http://schemas.microsoft.com/office/drawing/2014/main" id="{A7A03EC9-525D-C74D-BEC5-3494E178B779}"/>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555451" y="3735929"/>
              <a:ext cx="2636071" cy="2636071"/>
            </a:xfrm>
            <a:prstGeom prst="rect">
              <a:avLst/>
            </a:prstGeom>
            <a:noFill/>
          </p:spPr>
        </p:pic>
        <p:sp>
          <p:nvSpPr>
            <p:cNvPr id="14" name="TextBox 13">
              <a:extLst>
                <a:ext uri="{FF2B5EF4-FFF2-40B4-BE49-F238E27FC236}">
                  <a16:creationId xmlns:a16="http://schemas.microsoft.com/office/drawing/2014/main" id="{920731A3-8F28-7F4D-8207-CAB9DC1C9383}"/>
                </a:ext>
              </a:extLst>
            </p:cNvPr>
            <p:cNvSpPr txBox="1"/>
            <p:nvPr/>
          </p:nvSpPr>
          <p:spPr>
            <a:xfrm>
              <a:off x="4246639" y="5895219"/>
              <a:ext cx="1253694" cy="369332"/>
            </a:xfrm>
            <a:prstGeom prst="rect">
              <a:avLst/>
            </a:prstGeom>
            <a:noFill/>
          </p:spPr>
          <p:txBody>
            <a:bodyPr wrap="square" rtlCol="0">
              <a:spAutoFit/>
            </a:bodyPr>
            <a:lstStyle/>
            <a:p>
              <a:r>
                <a:rPr lang="en-US" dirty="0"/>
                <a:t>Complexity</a:t>
              </a:r>
            </a:p>
          </p:txBody>
        </p:sp>
      </p:grpSp>
      <p:grpSp>
        <p:nvGrpSpPr>
          <p:cNvPr id="18" name="Group 17">
            <a:extLst>
              <a:ext uri="{FF2B5EF4-FFF2-40B4-BE49-F238E27FC236}">
                <a16:creationId xmlns:a16="http://schemas.microsoft.com/office/drawing/2014/main" id="{A0FA0089-8C20-C34E-9AEE-AC927FF2ADFB}"/>
              </a:ext>
            </a:extLst>
          </p:cNvPr>
          <p:cNvGrpSpPr/>
          <p:nvPr/>
        </p:nvGrpSpPr>
        <p:grpSpPr>
          <a:xfrm>
            <a:off x="5705301" y="3766535"/>
            <a:ext cx="2883992" cy="2883992"/>
            <a:chOff x="6081825" y="3766535"/>
            <a:chExt cx="2883992" cy="2883992"/>
          </a:xfrm>
        </p:grpSpPr>
        <p:pic>
          <p:nvPicPr>
            <p:cNvPr id="12" name="Picture 11">
              <a:extLst>
                <a:ext uri="{FF2B5EF4-FFF2-40B4-BE49-F238E27FC236}">
                  <a16:creationId xmlns:a16="http://schemas.microsoft.com/office/drawing/2014/main" id="{4A604172-D1D6-9140-8632-9797194EAEDB}"/>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81825" y="3766535"/>
              <a:ext cx="2883992" cy="2883992"/>
            </a:xfrm>
            <a:prstGeom prst="rect">
              <a:avLst/>
            </a:prstGeom>
            <a:noFill/>
          </p:spPr>
        </p:pic>
        <p:sp>
          <p:nvSpPr>
            <p:cNvPr id="15" name="TextBox 14">
              <a:extLst>
                <a:ext uri="{FF2B5EF4-FFF2-40B4-BE49-F238E27FC236}">
                  <a16:creationId xmlns:a16="http://schemas.microsoft.com/office/drawing/2014/main" id="{32B025F4-51BE-1841-A7E2-FD87799AAE5C}"/>
                </a:ext>
              </a:extLst>
            </p:cNvPr>
            <p:cNvSpPr txBox="1"/>
            <p:nvPr/>
          </p:nvSpPr>
          <p:spPr>
            <a:xfrm>
              <a:off x="6663934" y="5895219"/>
              <a:ext cx="1253694" cy="369332"/>
            </a:xfrm>
            <a:prstGeom prst="rect">
              <a:avLst/>
            </a:prstGeom>
            <a:noFill/>
          </p:spPr>
          <p:txBody>
            <a:bodyPr wrap="square" rtlCol="0">
              <a:spAutoFit/>
            </a:bodyPr>
            <a:lstStyle/>
            <a:p>
              <a:pPr algn="ctr"/>
              <a:r>
                <a:rPr lang="en-US" dirty="0"/>
                <a:t>Unit Size</a:t>
              </a:r>
            </a:p>
          </p:txBody>
        </p:sp>
      </p:grpSp>
      <p:grpSp>
        <p:nvGrpSpPr>
          <p:cNvPr id="8" name="Group 7">
            <a:extLst>
              <a:ext uri="{FF2B5EF4-FFF2-40B4-BE49-F238E27FC236}">
                <a16:creationId xmlns:a16="http://schemas.microsoft.com/office/drawing/2014/main" id="{D01FDD44-EAE9-9840-B82B-DAE9F9B87177}"/>
              </a:ext>
            </a:extLst>
          </p:cNvPr>
          <p:cNvGrpSpPr/>
          <p:nvPr/>
        </p:nvGrpSpPr>
        <p:grpSpPr>
          <a:xfrm>
            <a:off x="8019827" y="3720625"/>
            <a:ext cx="2636072" cy="2636072"/>
            <a:chOff x="8396351" y="3720625"/>
            <a:chExt cx="2636072" cy="2636072"/>
          </a:xfrm>
        </p:grpSpPr>
        <p:pic>
          <p:nvPicPr>
            <p:cNvPr id="13" name="Picture 12">
              <a:extLst>
                <a:ext uri="{FF2B5EF4-FFF2-40B4-BE49-F238E27FC236}">
                  <a16:creationId xmlns:a16="http://schemas.microsoft.com/office/drawing/2014/main" id="{404780BD-8A01-D740-94C9-1F47E4E4B498}"/>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96351" y="3720625"/>
              <a:ext cx="2636072" cy="2636072"/>
            </a:xfrm>
            <a:prstGeom prst="rect">
              <a:avLst/>
            </a:prstGeom>
            <a:noFill/>
          </p:spPr>
        </p:pic>
        <p:sp>
          <p:nvSpPr>
            <p:cNvPr id="16" name="TextBox 15">
              <a:extLst>
                <a:ext uri="{FF2B5EF4-FFF2-40B4-BE49-F238E27FC236}">
                  <a16:creationId xmlns:a16="http://schemas.microsoft.com/office/drawing/2014/main" id="{AA8B23E0-2D36-1D4D-975B-2624D27C2A8E}"/>
                </a:ext>
              </a:extLst>
            </p:cNvPr>
            <p:cNvSpPr txBox="1"/>
            <p:nvPr/>
          </p:nvSpPr>
          <p:spPr>
            <a:xfrm>
              <a:off x="8783361" y="5898762"/>
              <a:ext cx="1891725" cy="369332"/>
            </a:xfrm>
            <a:prstGeom prst="rect">
              <a:avLst/>
            </a:prstGeom>
            <a:noFill/>
          </p:spPr>
          <p:txBody>
            <a:bodyPr wrap="square" rtlCol="0">
              <a:spAutoFit/>
            </a:bodyPr>
            <a:lstStyle/>
            <a:p>
              <a:pPr algn="ctr"/>
              <a:r>
                <a:rPr lang="en-US" dirty="0"/>
                <a:t>Unit Interface Size</a:t>
              </a:r>
            </a:p>
          </p:txBody>
        </p:sp>
      </p:grpSp>
      <p:sp>
        <p:nvSpPr>
          <p:cNvPr id="6" name="Down Arrow 5">
            <a:extLst>
              <a:ext uri="{FF2B5EF4-FFF2-40B4-BE49-F238E27FC236}">
                <a16:creationId xmlns:a16="http://schemas.microsoft.com/office/drawing/2014/main" id="{75CDB620-9BD2-6E4A-BDE1-43587D07CAF1}"/>
              </a:ext>
            </a:extLst>
          </p:cNvPr>
          <p:cNvSpPr/>
          <p:nvPr/>
        </p:nvSpPr>
        <p:spPr>
          <a:xfrm rot="16200000">
            <a:off x="4966162" y="1843548"/>
            <a:ext cx="1092845" cy="13524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rcular Arrow 18">
            <a:extLst>
              <a:ext uri="{FF2B5EF4-FFF2-40B4-BE49-F238E27FC236}">
                <a16:creationId xmlns:a16="http://schemas.microsoft.com/office/drawing/2014/main" id="{3DE8088D-47EA-4E49-8147-94498F6106DB}"/>
              </a:ext>
            </a:extLst>
          </p:cNvPr>
          <p:cNvSpPr/>
          <p:nvPr/>
        </p:nvSpPr>
        <p:spPr>
          <a:xfrm rot="16200000" flipH="1" flipV="1">
            <a:off x="8713349" y="2331040"/>
            <a:ext cx="3954817" cy="2979847"/>
          </a:xfrm>
          <a:prstGeom prst="circularArrow">
            <a:avLst>
              <a:gd name="adj1" fmla="val 10211"/>
              <a:gd name="adj2" fmla="val 1142319"/>
              <a:gd name="adj3" fmla="val 20518723"/>
              <a:gd name="adj4" fmla="val 11152030"/>
              <a:gd name="adj5" fmla="val 199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4A8623F7-ED45-5343-B55F-EADD11CC2254}"/>
              </a:ext>
            </a:extLst>
          </p:cNvPr>
          <p:cNvPicPr>
            <a:picLocks noChangeAspect="1"/>
          </p:cNvPicPr>
          <p:nvPr/>
        </p:nvPicPr>
        <p:blipFill>
          <a:blip r:embed="rId8"/>
          <a:stretch>
            <a:fillRect/>
          </a:stretch>
        </p:blipFill>
        <p:spPr>
          <a:xfrm>
            <a:off x="6314338" y="1303645"/>
            <a:ext cx="4324061" cy="2432284"/>
          </a:xfrm>
          <a:prstGeom prst="rect">
            <a:avLst/>
          </a:prstGeom>
        </p:spPr>
      </p:pic>
      <p:grpSp>
        <p:nvGrpSpPr>
          <p:cNvPr id="25" name="Group 24">
            <a:extLst>
              <a:ext uri="{FF2B5EF4-FFF2-40B4-BE49-F238E27FC236}">
                <a16:creationId xmlns:a16="http://schemas.microsoft.com/office/drawing/2014/main" id="{0628831D-F45C-E54A-99F7-465F7E4CBADA}"/>
              </a:ext>
            </a:extLst>
          </p:cNvPr>
          <p:cNvGrpSpPr/>
          <p:nvPr/>
        </p:nvGrpSpPr>
        <p:grpSpPr>
          <a:xfrm>
            <a:off x="6314338" y="1303646"/>
            <a:ext cx="4324061" cy="2416980"/>
            <a:chOff x="6691964" y="4302881"/>
            <a:chExt cx="3926555" cy="2208687"/>
          </a:xfrm>
        </p:grpSpPr>
        <p:pic>
          <p:nvPicPr>
            <p:cNvPr id="26" name="Picture 25">
              <a:extLst>
                <a:ext uri="{FF2B5EF4-FFF2-40B4-BE49-F238E27FC236}">
                  <a16:creationId xmlns:a16="http://schemas.microsoft.com/office/drawing/2014/main" id="{A4BD2A66-921E-8A4A-AD06-5C5B7069F3CA}"/>
                </a:ext>
              </a:extLst>
            </p:cNvPr>
            <p:cNvPicPr>
              <a:picLocks noChangeAspect="1"/>
            </p:cNvPicPr>
            <p:nvPr/>
          </p:nvPicPr>
          <p:blipFill>
            <a:blip r:embed="rId9"/>
            <a:stretch>
              <a:fillRect/>
            </a:stretch>
          </p:blipFill>
          <p:spPr>
            <a:xfrm>
              <a:off x="6691964" y="4302881"/>
              <a:ext cx="3926555" cy="2208687"/>
            </a:xfrm>
            <a:prstGeom prst="rect">
              <a:avLst/>
            </a:prstGeom>
          </p:spPr>
        </p:pic>
        <p:pic>
          <p:nvPicPr>
            <p:cNvPr id="27" name="Picture 26">
              <a:extLst>
                <a:ext uri="{FF2B5EF4-FFF2-40B4-BE49-F238E27FC236}">
                  <a16:creationId xmlns:a16="http://schemas.microsoft.com/office/drawing/2014/main" id="{FFB2D482-DA78-3748-8FF5-8D7AEB600EF5}"/>
                </a:ext>
              </a:extLst>
            </p:cNvPr>
            <p:cNvPicPr>
              <a:picLocks noChangeAspect="1"/>
            </p:cNvPicPr>
            <p:nvPr/>
          </p:nvPicPr>
          <p:blipFill rotWithShape="1">
            <a:blip r:embed="rId9"/>
            <a:srcRect r="81658" b="72527"/>
            <a:stretch/>
          </p:blipFill>
          <p:spPr>
            <a:xfrm rot="20282833">
              <a:off x="9383423" y="4520601"/>
              <a:ext cx="720218" cy="606796"/>
            </a:xfrm>
            <a:prstGeom prst="rect">
              <a:avLst/>
            </a:prstGeom>
          </p:spPr>
        </p:pic>
        <p:pic>
          <p:nvPicPr>
            <p:cNvPr id="28" name="Picture 27">
              <a:extLst>
                <a:ext uri="{FF2B5EF4-FFF2-40B4-BE49-F238E27FC236}">
                  <a16:creationId xmlns:a16="http://schemas.microsoft.com/office/drawing/2014/main" id="{1307EA50-7020-314B-9529-32F621C7E70C}"/>
                </a:ext>
              </a:extLst>
            </p:cNvPr>
            <p:cNvPicPr>
              <a:picLocks noChangeAspect="1"/>
            </p:cNvPicPr>
            <p:nvPr/>
          </p:nvPicPr>
          <p:blipFill rotWithShape="1">
            <a:blip r:embed="rId10"/>
            <a:srcRect l="19936" r="18098" b="51862"/>
            <a:stretch/>
          </p:blipFill>
          <p:spPr>
            <a:xfrm rot="20625090">
              <a:off x="9362350" y="4304415"/>
              <a:ext cx="821743" cy="812970"/>
            </a:xfrm>
            <a:prstGeom prst="rect">
              <a:avLst/>
            </a:prstGeom>
          </p:spPr>
        </p:pic>
      </p:grpSp>
    </p:spTree>
    <p:extLst>
      <p:ext uri="{BB962C8B-B14F-4D97-AF65-F5344CB8AC3E}">
        <p14:creationId xmlns:p14="http://schemas.microsoft.com/office/powerpoint/2010/main" val="36641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0C77-74ED-534B-96FB-2BC1D2D74A4F}"/>
              </a:ext>
            </a:extLst>
          </p:cNvPr>
          <p:cNvSpPr>
            <a:spLocks noGrp="1"/>
          </p:cNvSpPr>
          <p:nvPr>
            <p:ph type="title"/>
          </p:nvPr>
        </p:nvSpPr>
        <p:spPr/>
        <p:txBody>
          <a:bodyPr>
            <a:normAutofit fontScale="90000"/>
          </a:bodyPr>
          <a:lstStyle/>
          <a:p>
            <a:r>
              <a:rPr lang="nl-NL" dirty="0" err="1"/>
              <a:t>Automatically</a:t>
            </a:r>
            <a:r>
              <a:rPr lang="nl-NL" dirty="0"/>
              <a:t> </a:t>
            </a:r>
            <a:r>
              <a:rPr lang="nl-NL" dirty="0" err="1"/>
              <a:t>improving</a:t>
            </a:r>
            <a:r>
              <a:rPr lang="nl-NL" dirty="0"/>
              <a:t> code </a:t>
            </a:r>
            <a:r>
              <a:rPr lang="nl-NL" dirty="0" err="1"/>
              <a:t>quality</a:t>
            </a:r>
            <a:r>
              <a:rPr lang="nl-NL" dirty="0"/>
              <a:t> </a:t>
            </a:r>
            <a:r>
              <a:rPr lang="nl-NL" dirty="0" err="1"/>
              <a:t>metrics</a:t>
            </a:r>
            <a:endParaRPr lang="nl-NL" dirty="0"/>
          </a:p>
        </p:txBody>
      </p:sp>
      <p:sp>
        <p:nvSpPr>
          <p:cNvPr id="4" name="Text Placeholder 3">
            <a:extLst>
              <a:ext uri="{FF2B5EF4-FFF2-40B4-BE49-F238E27FC236}">
                <a16:creationId xmlns:a16="http://schemas.microsoft.com/office/drawing/2014/main" id="{2BE18E78-9402-F149-89CD-E0622C4A1294}"/>
              </a:ext>
            </a:extLst>
          </p:cNvPr>
          <p:cNvSpPr>
            <a:spLocks noGrp="1"/>
          </p:cNvSpPr>
          <p:nvPr>
            <p:ph type="body" sz="quarter" idx="10"/>
          </p:nvPr>
        </p:nvSpPr>
        <p:spPr/>
        <p:txBody>
          <a:bodyPr/>
          <a:lstStyle/>
          <a:p>
            <a:endParaRPr lang="nl-NL"/>
          </a:p>
        </p:txBody>
      </p:sp>
      <p:sp>
        <p:nvSpPr>
          <p:cNvPr id="40" name="Slide Number Placeholder 39">
            <a:extLst>
              <a:ext uri="{FF2B5EF4-FFF2-40B4-BE49-F238E27FC236}">
                <a16:creationId xmlns:a16="http://schemas.microsoft.com/office/drawing/2014/main" id="{84B6ACA0-C498-6C44-949C-C6A8ECB78344}"/>
              </a:ext>
            </a:extLst>
          </p:cNvPr>
          <p:cNvSpPr>
            <a:spLocks noGrp="1"/>
          </p:cNvSpPr>
          <p:nvPr>
            <p:ph type="sldNum" sz="quarter" idx="11"/>
          </p:nvPr>
        </p:nvSpPr>
        <p:spPr/>
        <p:txBody>
          <a:bodyPr/>
          <a:lstStyle/>
          <a:p>
            <a:r>
              <a:rPr lang="en-US" dirty="0"/>
              <a:t>Page 4 </a:t>
            </a:r>
            <a:r>
              <a:rPr lang="en-US" dirty="0">
                <a:latin typeface="TheSans B4 SemiLight" panose="02000303000000000000"/>
              </a:rPr>
              <a:t>of 6</a:t>
            </a:r>
            <a:endParaRPr lang="uk-UA" dirty="0"/>
          </a:p>
        </p:txBody>
      </p:sp>
      <p:sp>
        <p:nvSpPr>
          <p:cNvPr id="21" name="Right Arrow 20">
            <a:extLst>
              <a:ext uri="{FF2B5EF4-FFF2-40B4-BE49-F238E27FC236}">
                <a16:creationId xmlns:a16="http://schemas.microsoft.com/office/drawing/2014/main" id="{A718D3D1-D8FA-FA43-867E-C084D58F1740}"/>
              </a:ext>
            </a:extLst>
          </p:cNvPr>
          <p:cNvSpPr/>
          <p:nvPr/>
        </p:nvSpPr>
        <p:spPr>
          <a:xfrm>
            <a:off x="5143896" y="3355042"/>
            <a:ext cx="1004835" cy="8139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92A57FE-6ADE-8345-8BF8-9C874CF7C3DF}"/>
              </a:ext>
            </a:extLst>
          </p:cNvPr>
          <p:cNvPicPr>
            <a:picLocks noChangeAspect="1"/>
          </p:cNvPicPr>
          <p:nvPr/>
        </p:nvPicPr>
        <p:blipFill>
          <a:blip r:embed="rId3"/>
          <a:stretch>
            <a:fillRect/>
          </a:stretch>
        </p:blipFill>
        <p:spPr>
          <a:xfrm>
            <a:off x="7025331" y="2648433"/>
            <a:ext cx="3593721" cy="2536744"/>
          </a:xfrm>
          <a:prstGeom prst="rect">
            <a:avLst/>
          </a:prstGeom>
        </p:spPr>
      </p:pic>
      <p:pic>
        <p:nvPicPr>
          <p:cNvPr id="27" name="Picture 26">
            <a:extLst>
              <a:ext uri="{FF2B5EF4-FFF2-40B4-BE49-F238E27FC236}">
                <a16:creationId xmlns:a16="http://schemas.microsoft.com/office/drawing/2014/main" id="{D23D2DBE-2479-9141-A8C8-895437695E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568" y="1948505"/>
            <a:ext cx="3626989" cy="3626989"/>
          </a:xfrm>
          <a:prstGeom prst="rect">
            <a:avLst/>
          </a:prstGeom>
          <a:noFill/>
        </p:spPr>
      </p:pic>
    </p:spTree>
    <p:extLst>
      <p:ext uri="{BB962C8B-B14F-4D97-AF65-F5344CB8AC3E}">
        <p14:creationId xmlns:p14="http://schemas.microsoft.com/office/powerpoint/2010/main" val="2433380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0C77-74ED-534B-96FB-2BC1D2D74A4F}"/>
              </a:ext>
            </a:extLst>
          </p:cNvPr>
          <p:cNvSpPr>
            <a:spLocks noGrp="1"/>
          </p:cNvSpPr>
          <p:nvPr>
            <p:ph type="title"/>
          </p:nvPr>
        </p:nvSpPr>
        <p:spPr/>
        <p:txBody>
          <a:bodyPr>
            <a:normAutofit fontScale="90000"/>
          </a:bodyPr>
          <a:lstStyle/>
          <a:p>
            <a:r>
              <a:rPr lang="nl-NL" dirty="0" err="1"/>
              <a:t>Automatically</a:t>
            </a:r>
            <a:r>
              <a:rPr lang="nl-NL" dirty="0"/>
              <a:t> </a:t>
            </a:r>
            <a:r>
              <a:rPr lang="nl-NL" dirty="0" err="1"/>
              <a:t>improving</a:t>
            </a:r>
            <a:r>
              <a:rPr lang="nl-NL" dirty="0"/>
              <a:t> code </a:t>
            </a:r>
            <a:r>
              <a:rPr lang="nl-NL" dirty="0" err="1"/>
              <a:t>quality</a:t>
            </a:r>
            <a:r>
              <a:rPr lang="nl-NL" dirty="0"/>
              <a:t> </a:t>
            </a:r>
            <a:r>
              <a:rPr lang="nl-NL" dirty="0" err="1"/>
              <a:t>metrics</a:t>
            </a:r>
            <a:endParaRPr lang="nl-NL" dirty="0"/>
          </a:p>
        </p:txBody>
      </p:sp>
      <p:sp>
        <p:nvSpPr>
          <p:cNvPr id="4" name="Text Placeholder 3">
            <a:extLst>
              <a:ext uri="{FF2B5EF4-FFF2-40B4-BE49-F238E27FC236}">
                <a16:creationId xmlns:a16="http://schemas.microsoft.com/office/drawing/2014/main" id="{2BE18E78-9402-F149-89CD-E0622C4A1294}"/>
              </a:ext>
            </a:extLst>
          </p:cNvPr>
          <p:cNvSpPr>
            <a:spLocks noGrp="1"/>
          </p:cNvSpPr>
          <p:nvPr>
            <p:ph type="body" sz="quarter" idx="10"/>
          </p:nvPr>
        </p:nvSpPr>
        <p:spPr/>
        <p:txBody>
          <a:bodyPr/>
          <a:lstStyle/>
          <a:p>
            <a:endParaRPr lang="nl-NL"/>
          </a:p>
        </p:txBody>
      </p:sp>
      <p:sp>
        <p:nvSpPr>
          <p:cNvPr id="40" name="Slide Number Placeholder 39">
            <a:extLst>
              <a:ext uri="{FF2B5EF4-FFF2-40B4-BE49-F238E27FC236}">
                <a16:creationId xmlns:a16="http://schemas.microsoft.com/office/drawing/2014/main" id="{84B6ACA0-C498-6C44-949C-C6A8ECB78344}"/>
              </a:ext>
            </a:extLst>
          </p:cNvPr>
          <p:cNvSpPr>
            <a:spLocks noGrp="1"/>
          </p:cNvSpPr>
          <p:nvPr>
            <p:ph type="sldNum" sz="quarter" idx="11"/>
          </p:nvPr>
        </p:nvSpPr>
        <p:spPr/>
        <p:txBody>
          <a:bodyPr/>
          <a:lstStyle/>
          <a:p>
            <a:r>
              <a:rPr lang="en-US" dirty="0"/>
              <a:t>Page 4 </a:t>
            </a:r>
            <a:r>
              <a:rPr lang="en-US" dirty="0">
                <a:latin typeface="TheSans B4 SemiLight" panose="02000303000000000000"/>
              </a:rPr>
              <a:t>of 6</a:t>
            </a:r>
            <a:endParaRPr lang="uk-UA" dirty="0"/>
          </a:p>
        </p:txBody>
      </p:sp>
      <p:pic>
        <p:nvPicPr>
          <p:cNvPr id="24" name="Picture 23">
            <a:extLst>
              <a:ext uri="{FF2B5EF4-FFF2-40B4-BE49-F238E27FC236}">
                <a16:creationId xmlns:a16="http://schemas.microsoft.com/office/drawing/2014/main" id="{816B05B6-E0F3-6449-943C-49C8789C27D2}"/>
              </a:ext>
            </a:extLst>
          </p:cNvPr>
          <p:cNvPicPr>
            <a:picLocks noChangeAspect="1"/>
          </p:cNvPicPr>
          <p:nvPr/>
        </p:nvPicPr>
        <p:blipFill>
          <a:blip r:embed="rId3"/>
          <a:stretch>
            <a:fillRect/>
          </a:stretch>
        </p:blipFill>
        <p:spPr>
          <a:xfrm>
            <a:off x="1043128" y="2023375"/>
            <a:ext cx="9779172" cy="3721208"/>
          </a:xfrm>
          <a:prstGeom prst="rect">
            <a:avLst/>
          </a:prstGeom>
        </p:spPr>
      </p:pic>
    </p:spTree>
    <p:extLst>
      <p:ext uri="{BB962C8B-B14F-4D97-AF65-F5344CB8AC3E}">
        <p14:creationId xmlns:p14="http://schemas.microsoft.com/office/powerpoint/2010/main" val="1602923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0C77-74ED-534B-96FB-2BC1D2D74A4F}"/>
              </a:ext>
            </a:extLst>
          </p:cNvPr>
          <p:cNvSpPr>
            <a:spLocks noGrp="1"/>
          </p:cNvSpPr>
          <p:nvPr>
            <p:ph type="title"/>
          </p:nvPr>
        </p:nvSpPr>
        <p:spPr/>
        <p:txBody>
          <a:bodyPr>
            <a:normAutofit fontScale="90000"/>
          </a:bodyPr>
          <a:lstStyle/>
          <a:p>
            <a:r>
              <a:rPr lang="nl-NL" dirty="0" err="1"/>
              <a:t>Automatically</a:t>
            </a:r>
            <a:r>
              <a:rPr lang="nl-NL" dirty="0"/>
              <a:t> </a:t>
            </a:r>
            <a:r>
              <a:rPr lang="nl-NL" dirty="0" err="1"/>
              <a:t>improving</a:t>
            </a:r>
            <a:r>
              <a:rPr lang="nl-NL" dirty="0"/>
              <a:t> code </a:t>
            </a:r>
            <a:r>
              <a:rPr lang="nl-NL" dirty="0" err="1"/>
              <a:t>quality</a:t>
            </a:r>
            <a:r>
              <a:rPr lang="nl-NL" dirty="0"/>
              <a:t> </a:t>
            </a:r>
            <a:r>
              <a:rPr lang="nl-NL" dirty="0" err="1"/>
              <a:t>metrics</a:t>
            </a:r>
            <a:endParaRPr lang="nl-NL" dirty="0"/>
          </a:p>
        </p:txBody>
      </p:sp>
      <p:sp>
        <p:nvSpPr>
          <p:cNvPr id="4" name="Text Placeholder 3">
            <a:extLst>
              <a:ext uri="{FF2B5EF4-FFF2-40B4-BE49-F238E27FC236}">
                <a16:creationId xmlns:a16="http://schemas.microsoft.com/office/drawing/2014/main" id="{2BE18E78-9402-F149-89CD-E0622C4A1294}"/>
              </a:ext>
            </a:extLst>
          </p:cNvPr>
          <p:cNvSpPr>
            <a:spLocks noGrp="1"/>
          </p:cNvSpPr>
          <p:nvPr>
            <p:ph type="body" sz="quarter" idx="10"/>
          </p:nvPr>
        </p:nvSpPr>
        <p:spPr/>
        <p:txBody>
          <a:bodyPr/>
          <a:lstStyle/>
          <a:p>
            <a:endParaRPr lang="nl-NL"/>
          </a:p>
        </p:txBody>
      </p:sp>
      <p:sp>
        <p:nvSpPr>
          <p:cNvPr id="40" name="Slide Number Placeholder 39">
            <a:extLst>
              <a:ext uri="{FF2B5EF4-FFF2-40B4-BE49-F238E27FC236}">
                <a16:creationId xmlns:a16="http://schemas.microsoft.com/office/drawing/2014/main" id="{84B6ACA0-C498-6C44-949C-C6A8ECB78344}"/>
              </a:ext>
            </a:extLst>
          </p:cNvPr>
          <p:cNvSpPr>
            <a:spLocks noGrp="1"/>
          </p:cNvSpPr>
          <p:nvPr>
            <p:ph type="sldNum" sz="quarter" idx="11"/>
          </p:nvPr>
        </p:nvSpPr>
        <p:spPr/>
        <p:txBody>
          <a:bodyPr/>
          <a:lstStyle/>
          <a:p>
            <a:r>
              <a:rPr lang="en-US" dirty="0"/>
              <a:t>Page 4 </a:t>
            </a:r>
            <a:r>
              <a:rPr lang="en-US" dirty="0">
                <a:latin typeface="TheSans B4 SemiLight" panose="02000303000000000000"/>
              </a:rPr>
              <a:t>of 6</a:t>
            </a:r>
            <a:endParaRPr lang="uk-UA" dirty="0"/>
          </a:p>
        </p:txBody>
      </p:sp>
      <p:grpSp>
        <p:nvGrpSpPr>
          <p:cNvPr id="3" name="Group 2">
            <a:extLst>
              <a:ext uri="{FF2B5EF4-FFF2-40B4-BE49-F238E27FC236}">
                <a16:creationId xmlns:a16="http://schemas.microsoft.com/office/drawing/2014/main" id="{A9332ADE-E0FE-3543-BB27-3F88ADB5ECED}"/>
              </a:ext>
            </a:extLst>
          </p:cNvPr>
          <p:cNvGrpSpPr/>
          <p:nvPr/>
        </p:nvGrpSpPr>
        <p:grpSpPr>
          <a:xfrm>
            <a:off x="240658" y="1589542"/>
            <a:ext cx="4922662" cy="1266594"/>
            <a:chOff x="592350" y="1267997"/>
            <a:chExt cx="4922662" cy="1266594"/>
          </a:xfrm>
        </p:grpSpPr>
        <p:pic>
          <p:nvPicPr>
            <p:cNvPr id="5" name="Picture 4">
              <a:extLst>
                <a:ext uri="{FF2B5EF4-FFF2-40B4-BE49-F238E27FC236}">
                  <a16:creationId xmlns:a16="http://schemas.microsoft.com/office/drawing/2014/main" id="{53066033-3FF1-8C4B-9ED2-1B59E2D98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50" y="1267997"/>
              <a:ext cx="1266594" cy="1266594"/>
            </a:xfrm>
            <a:prstGeom prst="rect">
              <a:avLst/>
            </a:prstGeom>
            <a:noFill/>
          </p:spPr>
        </p:pic>
        <p:pic>
          <p:nvPicPr>
            <p:cNvPr id="7" name="Picture 6">
              <a:extLst>
                <a:ext uri="{FF2B5EF4-FFF2-40B4-BE49-F238E27FC236}">
                  <a16:creationId xmlns:a16="http://schemas.microsoft.com/office/drawing/2014/main" id="{1135ECF2-1026-9A4E-82CB-1BEF77AC3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003" y="1267997"/>
              <a:ext cx="1266594" cy="1266594"/>
            </a:xfrm>
            <a:prstGeom prst="rect">
              <a:avLst/>
            </a:prstGeom>
            <a:noFill/>
          </p:spPr>
        </p:pic>
        <p:pic>
          <p:nvPicPr>
            <p:cNvPr id="8" name="Picture 7">
              <a:extLst>
                <a:ext uri="{FF2B5EF4-FFF2-40B4-BE49-F238E27FC236}">
                  <a16:creationId xmlns:a16="http://schemas.microsoft.com/office/drawing/2014/main" id="{12C7EE23-1603-7F44-9B36-791FFB8CF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454" y="1267997"/>
              <a:ext cx="1266594" cy="1266594"/>
            </a:xfrm>
            <a:prstGeom prst="rect">
              <a:avLst/>
            </a:prstGeom>
            <a:noFill/>
          </p:spPr>
        </p:pic>
        <p:pic>
          <p:nvPicPr>
            <p:cNvPr id="9" name="Picture 8">
              <a:extLst>
                <a:ext uri="{FF2B5EF4-FFF2-40B4-BE49-F238E27FC236}">
                  <a16:creationId xmlns:a16="http://schemas.microsoft.com/office/drawing/2014/main" id="{0B86D64A-F5F5-D94A-9503-9102AF1A0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107" y="1267997"/>
              <a:ext cx="1266594" cy="1266594"/>
            </a:xfrm>
            <a:prstGeom prst="rect">
              <a:avLst/>
            </a:prstGeom>
            <a:noFill/>
          </p:spPr>
        </p:pic>
        <p:pic>
          <p:nvPicPr>
            <p:cNvPr id="10" name="Picture 9">
              <a:extLst>
                <a:ext uri="{FF2B5EF4-FFF2-40B4-BE49-F238E27FC236}">
                  <a16:creationId xmlns:a16="http://schemas.microsoft.com/office/drawing/2014/main" id="{0E962CD8-EB05-E342-91A0-5FC178719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18" y="1267997"/>
              <a:ext cx="1266594" cy="1266594"/>
            </a:xfrm>
            <a:prstGeom prst="rect">
              <a:avLst/>
            </a:prstGeom>
            <a:noFill/>
          </p:spPr>
        </p:pic>
      </p:grpSp>
      <p:grpSp>
        <p:nvGrpSpPr>
          <p:cNvPr id="15" name="Group 14">
            <a:extLst>
              <a:ext uri="{FF2B5EF4-FFF2-40B4-BE49-F238E27FC236}">
                <a16:creationId xmlns:a16="http://schemas.microsoft.com/office/drawing/2014/main" id="{FF05E182-6CE3-974A-BA85-22A418476E57}"/>
              </a:ext>
            </a:extLst>
          </p:cNvPr>
          <p:cNvGrpSpPr/>
          <p:nvPr/>
        </p:nvGrpSpPr>
        <p:grpSpPr>
          <a:xfrm>
            <a:off x="6751990" y="1589542"/>
            <a:ext cx="4922662" cy="1266594"/>
            <a:chOff x="592350" y="2534591"/>
            <a:chExt cx="4922662" cy="1266594"/>
          </a:xfrm>
        </p:grpSpPr>
        <p:pic>
          <p:nvPicPr>
            <p:cNvPr id="6" name="Picture 5">
              <a:extLst>
                <a:ext uri="{FF2B5EF4-FFF2-40B4-BE49-F238E27FC236}">
                  <a16:creationId xmlns:a16="http://schemas.microsoft.com/office/drawing/2014/main" id="{31EF87C0-FCC4-954A-B3AE-E3F15CE91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50" y="2534591"/>
              <a:ext cx="1266594" cy="1266594"/>
            </a:xfrm>
            <a:prstGeom prst="rect">
              <a:avLst/>
            </a:prstGeom>
            <a:noFill/>
          </p:spPr>
        </p:pic>
        <p:pic>
          <p:nvPicPr>
            <p:cNvPr id="11" name="Picture 10">
              <a:extLst>
                <a:ext uri="{FF2B5EF4-FFF2-40B4-BE49-F238E27FC236}">
                  <a16:creationId xmlns:a16="http://schemas.microsoft.com/office/drawing/2014/main" id="{33287708-E0A2-8749-B522-8C615A71B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003" y="2534591"/>
              <a:ext cx="1266594" cy="1266594"/>
            </a:xfrm>
            <a:prstGeom prst="rect">
              <a:avLst/>
            </a:prstGeom>
            <a:noFill/>
          </p:spPr>
        </p:pic>
        <p:pic>
          <p:nvPicPr>
            <p:cNvPr id="12" name="Picture 11">
              <a:extLst>
                <a:ext uri="{FF2B5EF4-FFF2-40B4-BE49-F238E27FC236}">
                  <a16:creationId xmlns:a16="http://schemas.microsoft.com/office/drawing/2014/main" id="{1ABC286E-6A83-D748-AB2D-B8A9FEE2D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454" y="2534591"/>
              <a:ext cx="1266594" cy="1266594"/>
            </a:xfrm>
            <a:prstGeom prst="rect">
              <a:avLst/>
            </a:prstGeom>
            <a:noFill/>
          </p:spPr>
        </p:pic>
        <p:pic>
          <p:nvPicPr>
            <p:cNvPr id="13" name="Picture 12">
              <a:extLst>
                <a:ext uri="{FF2B5EF4-FFF2-40B4-BE49-F238E27FC236}">
                  <a16:creationId xmlns:a16="http://schemas.microsoft.com/office/drawing/2014/main" id="{971BF863-5509-3247-8270-F4A21146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107" y="2534591"/>
              <a:ext cx="1266594" cy="1266594"/>
            </a:xfrm>
            <a:prstGeom prst="rect">
              <a:avLst/>
            </a:prstGeom>
            <a:noFill/>
          </p:spPr>
        </p:pic>
        <p:pic>
          <p:nvPicPr>
            <p:cNvPr id="14" name="Picture 13">
              <a:extLst>
                <a:ext uri="{FF2B5EF4-FFF2-40B4-BE49-F238E27FC236}">
                  <a16:creationId xmlns:a16="http://schemas.microsoft.com/office/drawing/2014/main" id="{8D8A7C90-D578-8645-98AC-4ED6618C0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418" y="2534591"/>
              <a:ext cx="1266594" cy="1266594"/>
            </a:xfrm>
            <a:prstGeom prst="rect">
              <a:avLst/>
            </a:prstGeom>
            <a:noFill/>
          </p:spPr>
        </p:pic>
      </p:grpSp>
      <p:sp>
        <p:nvSpPr>
          <p:cNvPr id="16" name="Right Arrow 15">
            <a:extLst>
              <a:ext uri="{FF2B5EF4-FFF2-40B4-BE49-F238E27FC236}">
                <a16:creationId xmlns:a16="http://schemas.microsoft.com/office/drawing/2014/main" id="{74E1062C-BC6C-D043-BB62-ABB24BFDE499}"/>
              </a:ext>
            </a:extLst>
          </p:cNvPr>
          <p:cNvSpPr/>
          <p:nvPr/>
        </p:nvSpPr>
        <p:spPr>
          <a:xfrm>
            <a:off x="5506495" y="1879038"/>
            <a:ext cx="1004835" cy="8139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0037EFD-D1AD-6743-8E2D-783E3EFE0B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835" y="1100370"/>
            <a:ext cx="966640" cy="966640"/>
          </a:xfrm>
          <a:prstGeom prst="rect">
            <a:avLst/>
          </a:prstGeom>
          <a:noFill/>
        </p:spPr>
      </p:pic>
      <p:sp>
        <p:nvSpPr>
          <p:cNvPr id="17" name="TextBox 16">
            <a:extLst>
              <a:ext uri="{FF2B5EF4-FFF2-40B4-BE49-F238E27FC236}">
                <a16:creationId xmlns:a16="http://schemas.microsoft.com/office/drawing/2014/main" id="{7CAAAFBE-D4CC-9D44-B225-DA686B9A2CE9}"/>
              </a:ext>
            </a:extLst>
          </p:cNvPr>
          <p:cNvSpPr txBox="1"/>
          <p:nvPr/>
        </p:nvSpPr>
        <p:spPr>
          <a:xfrm>
            <a:off x="6050949" y="1306286"/>
            <a:ext cx="822124" cy="584775"/>
          </a:xfrm>
          <a:prstGeom prst="rect">
            <a:avLst/>
          </a:prstGeom>
          <a:noFill/>
        </p:spPr>
        <p:txBody>
          <a:bodyPr wrap="square" rtlCol="0">
            <a:spAutoFit/>
          </a:bodyPr>
          <a:lstStyle/>
          <a:p>
            <a:r>
              <a:rPr lang="en-US" sz="3200" dirty="0"/>
              <a:t>?</a:t>
            </a:r>
          </a:p>
        </p:txBody>
      </p:sp>
    </p:spTree>
    <p:extLst>
      <p:ext uri="{BB962C8B-B14F-4D97-AF65-F5344CB8AC3E}">
        <p14:creationId xmlns:p14="http://schemas.microsoft.com/office/powerpoint/2010/main" val="629186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0C77-74ED-534B-96FB-2BC1D2D74A4F}"/>
              </a:ext>
            </a:extLst>
          </p:cNvPr>
          <p:cNvSpPr>
            <a:spLocks noGrp="1"/>
          </p:cNvSpPr>
          <p:nvPr>
            <p:ph type="title"/>
          </p:nvPr>
        </p:nvSpPr>
        <p:spPr/>
        <p:txBody>
          <a:bodyPr>
            <a:normAutofit fontScale="90000"/>
          </a:bodyPr>
          <a:lstStyle/>
          <a:p>
            <a:r>
              <a:rPr lang="nl-NL" dirty="0" err="1"/>
              <a:t>Automatically</a:t>
            </a:r>
            <a:r>
              <a:rPr lang="nl-NL" dirty="0"/>
              <a:t> </a:t>
            </a:r>
            <a:r>
              <a:rPr lang="nl-NL" dirty="0" err="1"/>
              <a:t>improving</a:t>
            </a:r>
            <a:r>
              <a:rPr lang="nl-NL" dirty="0"/>
              <a:t> code </a:t>
            </a:r>
            <a:r>
              <a:rPr lang="nl-NL" dirty="0" err="1"/>
              <a:t>quality</a:t>
            </a:r>
            <a:r>
              <a:rPr lang="nl-NL" dirty="0"/>
              <a:t> </a:t>
            </a:r>
            <a:r>
              <a:rPr lang="nl-NL" dirty="0" err="1"/>
              <a:t>metrics</a:t>
            </a:r>
            <a:endParaRPr lang="nl-NL" dirty="0"/>
          </a:p>
        </p:txBody>
      </p:sp>
      <p:sp>
        <p:nvSpPr>
          <p:cNvPr id="4" name="Text Placeholder 3">
            <a:extLst>
              <a:ext uri="{FF2B5EF4-FFF2-40B4-BE49-F238E27FC236}">
                <a16:creationId xmlns:a16="http://schemas.microsoft.com/office/drawing/2014/main" id="{2BE18E78-9402-F149-89CD-E0622C4A1294}"/>
              </a:ext>
            </a:extLst>
          </p:cNvPr>
          <p:cNvSpPr>
            <a:spLocks noGrp="1"/>
          </p:cNvSpPr>
          <p:nvPr>
            <p:ph type="body" sz="quarter" idx="10"/>
          </p:nvPr>
        </p:nvSpPr>
        <p:spPr/>
        <p:txBody>
          <a:bodyPr/>
          <a:lstStyle/>
          <a:p>
            <a:endParaRPr lang="nl-NL"/>
          </a:p>
        </p:txBody>
      </p:sp>
      <p:sp>
        <p:nvSpPr>
          <p:cNvPr id="40" name="Slide Number Placeholder 39">
            <a:extLst>
              <a:ext uri="{FF2B5EF4-FFF2-40B4-BE49-F238E27FC236}">
                <a16:creationId xmlns:a16="http://schemas.microsoft.com/office/drawing/2014/main" id="{84B6ACA0-C498-6C44-949C-C6A8ECB78344}"/>
              </a:ext>
            </a:extLst>
          </p:cNvPr>
          <p:cNvSpPr>
            <a:spLocks noGrp="1"/>
          </p:cNvSpPr>
          <p:nvPr>
            <p:ph type="sldNum" sz="quarter" idx="11"/>
          </p:nvPr>
        </p:nvSpPr>
        <p:spPr/>
        <p:txBody>
          <a:bodyPr/>
          <a:lstStyle/>
          <a:p>
            <a:r>
              <a:rPr lang="en-US" dirty="0"/>
              <a:t>Page 4 </a:t>
            </a:r>
            <a:r>
              <a:rPr lang="en-US" dirty="0">
                <a:latin typeface="TheSans B4 SemiLight" panose="02000303000000000000"/>
              </a:rPr>
              <a:t>of 6</a:t>
            </a:r>
            <a:endParaRPr lang="uk-UA" dirty="0"/>
          </a:p>
        </p:txBody>
      </p:sp>
      <p:grpSp>
        <p:nvGrpSpPr>
          <p:cNvPr id="3" name="Group 2">
            <a:extLst>
              <a:ext uri="{FF2B5EF4-FFF2-40B4-BE49-F238E27FC236}">
                <a16:creationId xmlns:a16="http://schemas.microsoft.com/office/drawing/2014/main" id="{A9332ADE-E0FE-3543-BB27-3F88ADB5ECED}"/>
              </a:ext>
            </a:extLst>
          </p:cNvPr>
          <p:cNvGrpSpPr/>
          <p:nvPr/>
        </p:nvGrpSpPr>
        <p:grpSpPr>
          <a:xfrm>
            <a:off x="240658" y="1589542"/>
            <a:ext cx="4922662" cy="1266594"/>
            <a:chOff x="592350" y="1267997"/>
            <a:chExt cx="4922662" cy="1266594"/>
          </a:xfrm>
        </p:grpSpPr>
        <p:pic>
          <p:nvPicPr>
            <p:cNvPr id="5" name="Picture 4">
              <a:extLst>
                <a:ext uri="{FF2B5EF4-FFF2-40B4-BE49-F238E27FC236}">
                  <a16:creationId xmlns:a16="http://schemas.microsoft.com/office/drawing/2014/main" id="{53066033-3FF1-8C4B-9ED2-1B59E2D98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50" y="1267997"/>
              <a:ext cx="1266594" cy="1266594"/>
            </a:xfrm>
            <a:prstGeom prst="rect">
              <a:avLst/>
            </a:prstGeom>
            <a:noFill/>
          </p:spPr>
        </p:pic>
        <p:pic>
          <p:nvPicPr>
            <p:cNvPr id="7" name="Picture 6">
              <a:extLst>
                <a:ext uri="{FF2B5EF4-FFF2-40B4-BE49-F238E27FC236}">
                  <a16:creationId xmlns:a16="http://schemas.microsoft.com/office/drawing/2014/main" id="{1135ECF2-1026-9A4E-82CB-1BEF77AC3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003" y="1267997"/>
              <a:ext cx="1266594" cy="1266594"/>
            </a:xfrm>
            <a:prstGeom prst="rect">
              <a:avLst/>
            </a:prstGeom>
            <a:noFill/>
          </p:spPr>
        </p:pic>
        <p:pic>
          <p:nvPicPr>
            <p:cNvPr id="8" name="Picture 7">
              <a:extLst>
                <a:ext uri="{FF2B5EF4-FFF2-40B4-BE49-F238E27FC236}">
                  <a16:creationId xmlns:a16="http://schemas.microsoft.com/office/drawing/2014/main" id="{12C7EE23-1603-7F44-9B36-791FFB8CF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454" y="1267997"/>
              <a:ext cx="1266594" cy="1266594"/>
            </a:xfrm>
            <a:prstGeom prst="rect">
              <a:avLst/>
            </a:prstGeom>
            <a:noFill/>
          </p:spPr>
        </p:pic>
        <p:pic>
          <p:nvPicPr>
            <p:cNvPr id="9" name="Picture 8">
              <a:extLst>
                <a:ext uri="{FF2B5EF4-FFF2-40B4-BE49-F238E27FC236}">
                  <a16:creationId xmlns:a16="http://schemas.microsoft.com/office/drawing/2014/main" id="{0B86D64A-F5F5-D94A-9503-9102AF1A0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107" y="1267997"/>
              <a:ext cx="1266594" cy="1266594"/>
            </a:xfrm>
            <a:prstGeom prst="rect">
              <a:avLst/>
            </a:prstGeom>
            <a:noFill/>
          </p:spPr>
        </p:pic>
        <p:pic>
          <p:nvPicPr>
            <p:cNvPr id="10" name="Picture 9">
              <a:extLst>
                <a:ext uri="{FF2B5EF4-FFF2-40B4-BE49-F238E27FC236}">
                  <a16:creationId xmlns:a16="http://schemas.microsoft.com/office/drawing/2014/main" id="{0E962CD8-EB05-E342-91A0-5FC178719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18" y="1267997"/>
              <a:ext cx="1266594" cy="1266594"/>
            </a:xfrm>
            <a:prstGeom prst="rect">
              <a:avLst/>
            </a:prstGeom>
            <a:noFill/>
          </p:spPr>
        </p:pic>
      </p:grpSp>
      <p:grpSp>
        <p:nvGrpSpPr>
          <p:cNvPr id="15" name="Group 14">
            <a:extLst>
              <a:ext uri="{FF2B5EF4-FFF2-40B4-BE49-F238E27FC236}">
                <a16:creationId xmlns:a16="http://schemas.microsoft.com/office/drawing/2014/main" id="{FF05E182-6CE3-974A-BA85-22A418476E57}"/>
              </a:ext>
            </a:extLst>
          </p:cNvPr>
          <p:cNvGrpSpPr/>
          <p:nvPr/>
        </p:nvGrpSpPr>
        <p:grpSpPr>
          <a:xfrm>
            <a:off x="6751990" y="1589542"/>
            <a:ext cx="4922662" cy="1266594"/>
            <a:chOff x="592350" y="2534591"/>
            <a:chExt cx="4922662" cy="1266594"/>
          </a:xfrm>
        </p:grpSpPr>
        <p:pic>
          <p:nvPicPr>
            <p:cNvPr id="6" name="Picture 5">
              <a:extLst>
                <a:ext uri="{FF2B5EF4-FFF2-40B4-BE49-F238E27FC236}">
                  <a16:creationId xmlns:a16="http://schemas.microsoft.com/office/drawing/2014/main" id="{31EF87C0-FCC4-954A-B3AE-E3F15CE91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50" y="2534591"/>
              <a:ext cx="1266594" cy="1266594"/>
            </a:xfrm>
            <a:prstGeom prst="rect">
              <a:avLst/>
            </a:prstGeom>
            <a:noFill/>
          </p:spPr>
        </p:pic>
        <p:pic>
          <p:nvPicPr>
            <p:cNvPr id="11" name="Picture 10">
              <a:extLst>
                <a:ext uri="{FF2B5EF4-FFF2-40B4-BE49-F238E27FC236}">
                  <a16:creationId xmlns:a16="http://schemas.microsoft.com/office/drawing/2014/main" id="{33287708-E0A2-8749-B522-8C615A71B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003" y="2534591"/>
              <a:ext cx="1266594" cy="1266594"/>
            </a:xfrm>
            <a:prstGeom prst="rect">
              <a:avLst/>
            </a:prstGeom>
            <a:noFill/>
          </p:spPr>
        </p:pic>
        <p:pic>
          <p:nvPicPr>
            <p:cNvPr id="12" name="Picture 11">
              <a:extLst>
                <a:ext uri="{FF2B5EF4-FFF2-40B4-BE49-F238E27FC236}">
                  <a16:creationId xmlns:a16="http://schemas.microsoft.com/office/drawing/2014/main" id="{1ABC286E-6A83-D748-AB2D-B8A9FEE2D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454" y="2534591"/>
              <a:ext cx="1266594" cy="1266594"/>
            </a:xfrm>
            <a:prstGeom prst="rect">
              <a:avLst/>
            </a:prstGeom>
            <a:noFill/>
          </p:spPr>
        </p:pic>
        <p:pic>
          <p:nvPicPr>
            <p:cNvPr id="13" name="Picture 12">
              <a:extLst>
                <a:ext uri="{FF2B5EF4-FFF2-40B4-BE49-F238E27FC236}">
                  <a16:creationId xmlns:a16="http://schemas.microsoft.com/office/drawing/2014/main" id="{971BF863-5509-3247-8270-F4A21146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107" y="2534591"/>
              <a:ext cx="1266594" cy="1266594"/>
            </a:xfrm>
            <a:prstGeom prst="rect">
              <a:avLst/>
            </a:prstGeom>
            <a:noFill/>
          </p:spPr>
        </p:pic>
        <p:pic>
          <p:nvPicPr>
            <p:cNvPr id="14" name="Picture 13">
              <a:extLst>
                <a:ext uri="{FF2B5EF4-FFF2-40B4-BE49-F238E27FC236}">
                  <a16:creationId xmlns:a16="http://schemas.microsoft.com/office/drawing/2014/main" id="{8D8A7C90-D578-8645-98AC-4ED6618C0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418" y="2534591"/>
              <a:ext cx="1266594" cy="1266594"/>
            </a:xfrm>
            <a:prstGeom prst="rect">
              <a:avLst/>
            </a:prstGeom>
            <a:noFill/>
          </p:spPr>
        </p:pic>
      </p:grpSp>
      <p:sp>
        <p:nvSpPr>
          <p:cNvPr id="16" name="Right Arrow 15">
            <a:extLst>
              <a:ext uri="{FF2B5EF4-FFF2-40B4-BE49-F238E27FC236}">
                <a16:creationId xmlns:a16="http://schemas.microsoft.com/office/drawing/2014/main" id="{74E1062C-BC6C-D043-BB62-ABB24BFDE499}"/>
              </a:ext>
            </a:extLst>
          </p:cNvPr>
          <p:cNvSpPr/>
          <p:nvPr/>
        </p:nvSpPr>
        <p:spPr>
          <a:xfrm>
            <a:off x="5506495" y="1879038"/>
            <a:ext cx="1004835" cy="8139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0037EFD-D1AD-6743-8E2D-783E3EFE0B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835" y="1100370"/>
            <a:ext cx="966640" cy="966640"/>
          </a:xfrm>
          <a:prstGeom prst="rect">
            <a:avLst/>
          </a:prstGeom>
          <a:noFill/>
        </p:spPr>
      </p:pic>
      <p:sp>
        <p:nvSpPr>
          <p:cNvPr id="17" name="TextBox 16">
            <a:extLst>
              <a:ext uri="{FF2B5EF4-FFF2-40B4-BE49-F238E27FC236}">
                <a16:creationId xmlns:a16="http://schemas.microsoft.com/office/drawing/2014/main" id="{7CAAAFBE-D4CC-9D44-B225-DA686B9A2CE9}"/>
              </a:ext>
            </a:extLst>
          </p:cNvPr>
          <p:cNvSpPr txBox="1"/>
          <p:nvPr/>
        </p:nvSpPr>
        <p:spPr>
          <a:xfrm>
            <a:off x="6050949" y="1306286"/>
            <a:ext cx="822124" cy="584775"/>
          </a:xfrm>
          <a:prstGeom prst="rect">
            <a:avLst/>
          </a:prstGeom>
          <a:noFill/>
        </p:spPr>
        <p:txBody>
          <a:bodyPr wrap="square" rtlCol="0">
            <a:spAutoFit/>
          </a:bodyPr>
          <a:lstStyle/>
          <a:p>
            <a:r>
              <a:rPr lang="en-US" sz="3200" dirty="0"/>
              <a:t>?</a:t>
            </a:r>
          </a:p>
        </p:txBody>
      </p:sp>
      <p:sp>
        <p:nvSpPr>
          <p:cNvPr id="21" name="Right Arrow 20">
            <a:extLst>
              <a:ext uri="{FF2B5EF4-FFF2-40B4-BE49-F238E27FC236}">
                <a16:creationId xmlns:a16="http://schemas.microsoft.com/office/drawing/2014/main" id="{A718D3D1-D8FA-FA43-867E-C084D58F1740}"/>
              </a:ext>
            </a:extLst>
          </p:cNvPr>
          <p:cNvSpPr/>
          <p:nvPr/>
        </p:nvSpPr>
        <p:spPr>
          <a:xfrm>
            <a:off x="4956329" y="3972316"/>
            <a:ext cx="1004835" cy="8139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92A57FE-6ADE-8345-8BF8-9C874CF7C3DF}"/>
              </a:ext>
            </a:extLst>
          </p:cNvPr>
          <p:cNvPicPr>
            <a:picLocks noChangeAspect="1"/>
          </p:cNvPicPr>
          <p:nvPr/>
        </p:nvPicPr>
        <p:blipFill>
          <a:blip r:embed="rId6"/>
          <a:stretch>
            <a:fillRect/>
          </a:stretch>
        </p:blipFill>
        <p:spPr>
          <a:xfrm>
            <a:off x="6837764" y="3265707"/>
            <a:ext cx="3593721" cy="2536744"/>
          </a:xfrm>
          <a:prstGeom prst="rect">
            <a:avLst/>
          </a:prstGeom>
        </p:spPr>
      </p:pic>
      <p:pic>
        <p:nvPicPr>
          <p:cNvPr id="27" name="Picture 26">
            <a:extLst>
              <a:ext uri="{FF2B5EF4-FFF2-40B4-BE49-F238E27FC236}">
                <a16:creationId xmlns:a16="http://schemas.microsoft.com/office/drawing/2014/main" id="{D23D2DBE-2479-9141-A8C8-895437695E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001" y="2565779"/>
            <a:ext cx="3626989" cy="3626989"/>
          </a:xfrm>
          <a:prstGeom prst="rect">
            <a:avLst/>
          </a:prstGeom>
          <a:noFill/>
        </p:spPr>
      </p:pic>
    </p:spTree>
    <p:extLst>
      <p:ext uri="{BB962C8B-B14F-4D97-AF65-F5344CB8AC3E}">
        <p14:creationId xmlns:p14="http://schemas.microsoft.com/office/powerpoint/2010/main" val="256362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0C77-74ED-534B-96FB-2BC1D2D74A4F}"/>
              </a:ext>
            </a:extLst>
          </p:cNvPr>
          <p:cNvSpPr>
            <a:spLocks noGrp="1"/>
          </p:cNvSpPr>
          <p:nvPr>
            <p:ph type="title"/>
          </p:nvPr>
        </p:nvSpPr>
        <p:spPr/>
        <p:txBody>
          <a:bodyPr>
            <a:normAutofit fontScale="90000"/>
          </a:bodyPr>
          <a:lstStyle/>
          <a:p>
            <a:r>
              <a:rPr lang="nl-NL" dirty="0" err="1"/>
              <a:t>Automatically</a:t>
            </a:r>
            <a:r>
              <a:rPr lang="nl-NL" dirty="0"/>
              <a:t> </a:t>
            </a:r>
            <a:r>
              <a:rPr lang="nl-NL" dirty="0" err="1"/>
              <a:t>improving</a:t>
            </a:r>
            <a:r>
              <a:rPr lang="nl-NL" dirty="0"/>
              <a:t> code </a:t>
            </a:r>
            <a:r>
              <a:rPr lang="nl-NL" dirty="0" err="1"/>
              <a:t>quality</a:t>
            </a:r>
            <a:r>
              <a:rPr lang="nl-NL" dirty="0"/>
              <a:t> </a:t>
            </a:r>
            <a:r>
              <a:rPr lang="nl-NL" dirty="0" err="1"/>
              <a:t>metrics</a:t>
            </a:r>
            <a:endParaRPr lang="nl-NL" dirty="0"/>
          </a:p>
        </p:txBody>
      </p:sp>
      <p:sp>
        <p:nvSpPr>
          <p:cNvPr id="4" name="Text Placeholder 3">
            <a:extLst>
              <a:ext uri="{FF2B5EF4-FFF2-40B4-BE49-F238E27FC236}">
                <a16:creationId xmlns:a16="http://schemas.microsoft.com/office/drawing/2014/main" id="{2BE18E78-9402-F149-89CD-E0622C4A1294}"/>
              </a:ext>
            </a:extLst>
          </p:cNvPr>
          <p:cNvSpPr>
            <a:spLocks noGrp="1"/>
          </p:cNvSpPr>
          <p:nvPr>
            <p:ph type="body" sz="quarter" idx="10"/>
          </p:nvPr>
        </p:nvSpPr>
        <p:spPr/>
        <p:txBody>
          <a:bodyPr/>
          <a:lstStyle/>
          <a:p>
            <a:endParaRPr lang="nl-NL"/>
          </a:p>
        </p:txBody>
      </p:sp>
      <p:sp>
        <p:nvSpPr>
          <p:cNvPr id="40" name="Slide Number Placeholder 39">
            <a:extLst>
              <a:ext uri="{FF2B5EF4-FFF2-40B4-BE49-F238E27FC236}">
                <a16:creationId xmlns:a16="http://schemas.microsoft.com/office/drawing/2014/main" id="{84B6ACA0-C498-6C44-949C-C6A8ECB78344}"/>
              </a:ext>
            </a:extLst>
          </p:cNvPr>
          <p:cNvSpPr>
            <a:spLocks noGrp="1"/>
          </p:cNvSpPr>
          <p:nvPr>
            <p:ph type="sldNum" sz="quarter" idx="11"/>
          </p:nvPr>
        </p:nvSpPr>
        <p:spPr/>
        <p:txBody>
          <a:bodyPr/>
          <a:lstStyle/>
          <a:p>
            <a:r>
              <a:rPr lang="en-US" dirty="0"/>
              <a:t>Page 4 </a:t>
            </a:r>
            <a:r>
              <a:rPr lang="en-US" dirty="0">
                <a:latin typeface="TheSans B4 SemiLight" panose="02000303000000000000"/>
              </a:rPr>
              <a:t>of 6</a:t>
            </a:r>
            <a:endParaRPr lang="uk-UA" dirty="0"/>
          </a:p>
        </p:txBody>
      </p:sp>
      <p:grpSp>
        <p:nvGrpSpPr>
          <p:cNvPr id="3" name="Group 2">
            <a:extLst>
              <a:ext uri="{FF2B5EF4-FFF2-40B4-BE49-F238E27FC236}">
                <a16:creationId xmlns:a16="http://schemas.microsoft.com/office/drawing/2014/main" id="{A9332ADE-E0FE-3543-BB27-3F88ADB5ECED}"/>
              </a:ext>
            </a:extLst>
          </p:cNvPr>
          <p:cNvGrpSpPr/>
          <p:nvPr/>
        </p:nvGrpSpPr>
        <p:grpSpPr>
          <a:xfrm>
            <a:off x="240658" y="1589542"/>
            <a:ext cx="4922662" cy="1266594"/>
            <a:chOff x="592350" y="1267997"/>
            <a:chExt cx="4922662" cy="1266594"/>
          </a:xfrm>
        </p:grpSpPr>
        <p:pic>
          <p:nvPicPr>
            <p:cNvPr id="5" name="Picture 4">
              <a:extLst>
                <a:ext uri="{FF2B5EF4-FFF2-40B4-BE49-F238E27FC236}">
                  <a16:creationId xmlns:a16="http://schemas.microsoft.com/office/drawing/2014/main" id="{53066033-3FF1-8C4B-9ED2-1B59E2D98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50" y="1267997"/>
              <a:ext cx="1266594" cy="1266594"/>
            </a:xfrm>
            <a:prstGeom prst="rect">
              <a:avLst/>
            </a:prstGeom>
            <a:noFill/>
          </p:spPr>
        </p:pic>
        <p:pic>
          <p:nvPicPr>
            <p:cNvPr id="7" name="Picture 6">
              <a:extLst>
                <a:ext uri="{FF2B5EF4-FFF2-40B4-BE49-F238E27FC236}">
                  <a16:creationId xmlns:a16="http://schemas.microsoft.com/office/drawing/2014/main" id="{1135ECF2-1026-9A4E-82CB-1BEF77AC3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003" y="1267997"/>
              <a:ext cx="1266594" cy="1266594"/>
            </a:xfrm>
            <a:prstGeom prst="rect">
              <a:avLst/>
            </a:prstGeom>
            <a:noFill/>
          </p:spPr>
        </p:pic>
        <p:pic>
          <p:nvPicPr>
            <p:cNvPr id="8" name="Picture 7">
              <a:extLst>
                <a:ext uri="{FF2B5EF4-FFF2-40B4-BE49-F238E27FC236}">
                  <a16:creationId xmlns:a16="http://schemas.microsoft.com/office/drawing/2014/main" id="{12C7EE23-1603-7F44-9B36-791FFB8CF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454" y="1267997"/>
              <a:ext cx="1266594" cy="1266594"/>
            </a:xfrm>
            <a:prstGeom prst="rect">
              <a:avLst/>
            </a:prstGeom>
            <a:noFill/>
          </p:spPr>
        </p:pic>
        <p:pic>
          <p:nvPicPr>
            <p:cNvPr id="9" name="Picture 8">
              <a:extLst>
                <a:ext uri="{FF2B5EF4-FFF2-40B4-BE49-F238E27FC236}">
                  <a16:creationId xmlns:a16="http://schemas.microsoft.com/office/drawing/2014/main" id="{0B86D64A-F5F5-D94A-9503-9102AF1A0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107" y="1267997"/>
              <a:ext cx="1266594" cy="1266594"/>
            </a:xfrm>
            <a:prstGeom prst="rect">
              <a:avLst/>
            </a:prstGeom>
            <a:noFill/>
          </p:spPr>
        </p:pic>
        <p:pic>
          <p:nvPicPr>
            <p:cNvPr id="10" name="Picture 9">
              <a:extLst>
                <a:ext uri="{FF2B5EF4-FFF2-40B4-BE49-F238E27FC236}">
                  <a16:creationId xmlns:a16="http://schemas.microsoft.com/office/drawing/2014/main" id="{0E962CD8-EB05-E342-91A0-5FC178719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18" y="1267997"/>
              <a:ext cx="1266594" cy="1266594"/>
            </a:xfrm>
            <a:prstGeom prst="rect">
              <a:avLst/>
            </a:prstGeom>
            <a:noFill/>
          </p:spPr>
        </p:pic>
      </p:grpSp>
      <p:grpSp>
        <p:nvGrpSpPr>
          <p:cNvPr id="15" name="Group 14">
            <a:extLst>
              <a:ext uri="{FF2B5EF4-FFF2-40B4-BE49-F238E27FC236}">
                <a16:creationId xmlns:a16="http://schemas.microsoft.com/office/drawing/2014/main" id="{FF05E182-6CE3-974A-BA85-22A418476E57}"/>
              </a:ext>
            </a:extLst>
          </p:cNvPr>
          <p:cNvGrpSpPr/>
          <p:nvPr/>
        </p:nvGrpSpPr>
        <p:grpSpPr>
          <a:xfrm>
            <a:off x="6751990" y="1589542"/>
            <a:ext cx="4922662" cy="1266594"/>
            <a:chOff x="592350" y="2534591"/>
            <a:chExt cx="4922662" cy="1266594"/>
          </a:xfrm>
        </p:grpSpPr>
        <p:pic>
          <p:nvPicPr>
            <p:cNvPr id="6" name="Picture 5">
              <a:extLst>
                <a:ext uri="{FF2B5EF4-FFF2-40B4-BE49-F238E27FC236}">
                  <a16:creationId xmlns:a16="http://schemas.microsoft.com/office/drawing/2014/main" id="{31EF87C0-FCC4-954A-B3AE-E3F15CE91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50" y="2534591"/>
              <a:ext cx="1266594" cy="1266594"/>
            </a:xfrm>
            <a:prstGeom prst="rect">
              <a:avLst/>
            </a:prstGeom>
            <a:noFill/>
          </p:spPr>
        </p:pic>
        <p:pic>
          <p:nvPicPr>
            <p:cNvPr id="11" name="Picture 10">
              <a:extLst>
                <a:ext uri="{FF2B5EF4-FFF2-40B4-BE49-F238E27FC236}">
                  <a16:creationId xmlns:a16="http://schemas.microsoft.com/office/drawing/2014/main" id="{33287708-E0A2-8749-B522-8C615A71B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003" y="2534591"/>
              <a:ext cx="1266594" cy="1266594"/>
            </a:xfrm>
            <a:prstGeom prst="rect">
              <a:avLst/>
            </a:prstGeom>
            <a:noFill/>
          </p:spPr>
        </p:pic>
        <p:pic>
          <p:nvPicPr>
            <p:cNvPr id="12" name="Picture 11">
              <a:extLst>
                <a:ext uri="{FF2B5EF4-FFF2-40B4-BE49-F238E27FC236}">
                  <a16:creationId xmlns:a16="http://schemas.microsoft.com/office/drawing/2014/main" id="{1ABC286E-6A83-D748-AB2D-B8A9FEE2D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454" y="2534591"/>
              <a:ext cx="1266594" cy="1266594"/>
            </a:xfrm>
            <a:prstGeom prst="rect">
              <a:avLst/>
            </a:prstGeom>
            <a:noFill/>
          </p:spPr>
        </p:pic>
        <p:pic>
          <p:nvPicPr>
            <p:cNvPr id="13" name="Picture 12">
              <a:extLst>
                <a:ext uri="{FF2B5EF4-FFF2-40B4-BE49-F238E27FC236}">
                  <a16:creationId xmlns:a16="http://schemas.microsoft.com/office/drawing/2014/main" id="{971BF863-5509-3247-8270-F4A21146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107" y="2534591"/>
              <a:ext cx="1266594" cy="1266594"/>
            </a:xfrm>
            <a:prstGeom prst="rect">
              <a:avLst/>
            </a:prstGeom>
            <a:noFill/>
          </p:spPr>
        </p:pic>
        <p:pic>
          <p:nvPicPr>
            <p:cNvPr id="14" name="Picture 13">
              <a:extLst>
                <a:ext uri="{FF2B5EF4-FFF2-40B4-BE49-F238E27FC236}">
                  <a16:creationId xmlns:a16="http://schemas.microsoft.com/office/drawing/2014/main" id="{8D8A7C90-D578-8645-98AC-4ED6618C0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418" y="2534591"/>
              <a:ext cx="1266594" cy="1266594"/>
            </a:xfrm>
            <a:prstGeom prst="rect">
              <a:avLst/>
            </a:prstGeom>
            <a:noFill/>
          </p:spPr>
        </p:pic>
      </p:grpSp>
      <p:sp>
        <p:nvSpPr>
          <p:cNvPr id="16" name="Right Arrow 15">
            <a:extLst>
              <a:ext uri="{FF2B5EF4-FFF2-40B4-BE49-F238E27FC236}">
                <a16:creationId xmlns:a16="http://schemas.microsoft.com/office/drawing/2014/main" id="{74E1062C-BC6C-D043-BB62-ABB24BFDE499}"/>
              </a:ext>
            </a:extLst>
          </p:cNvPr>
          <p:cNvSpPr/>
          <p:nvPr/>
        </p:nvSpPr>
        <p:spPr>
          <a:xfrm>
            <a:off x="5506495" y="1879038"/>
            <a:ext cx="1004835" cy="8139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0037EFD-D1AD-6743-8E2D-783E3EFE0B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835" y="1100370"/>
            <a:ext cx="966640" cy="966640"/>
          </a:xfrm>
          <a:prstGeom prst="rect">
            <a:avLst/>
          </a:prstGeom>
          <a:noFill/>
        </p:spPr>
      </p:pic>
      <p:sp>
        <p:nvSpPr>
          <p:cNvPr id="17" name="TextBox 16">
            <a:extLst>
              <a:ext uri="{FF2B5EF4-FFF2-40B4-BE49-F238E27FC236}">
                <a16:creationId xmlns:a16="http://schemas.microsoft.com/office/drawing/2014/main" id="{7CAAAFBE-D4CC-9D44-B225-DA686B9A2CE9}"/>
              </a:ext>
            </a:extLst>
          </p:cNvPr>
          <p:cNvSpPr txBox="1"/>
          <p:nvPr/>
        </p:nvSpPr>
        <p:spPr>
          <a:xfrm>
            <a:off x="6050949" y="1306286"/>
            <a:ext cx="822124" cy="584775"/>
          </a:xfrm>
          <a:prstGeom prst="rect">
            <a:avLst/>
          </a:prstGeom>
          <a:noFill/>
        </p:spPr>
        <p:txBody>
          <a:bodyPr wrap="square" rtlCol="0">
            <a:spAutoFit/>
          </a:bodyPr>
          <a:lstStyle/>
          <a:p>
            <a:r>
              <a:rPr lang="en-US" sz="3200" dirty="0"/>
              <a:t>?</a:t>
            </a:r>
          </a:p>
        </p:txBody>
      </p:sp>
      <p:sp>
        <p:nvSpPr>
          <p:cNvPr id="21" name="Right Arrow 20">
            <a:extLst>
              <a:ext uri="{FF2B5EF4-FFF2-40B4-BE49-F238E27FC236}">
                <a16:creationId xmlns:a16="http://schemas.microsoft.com/office/drawing/2014/main" id="{A718D3D1-D8FA-FA43-867E-C084D58F1740}"/>
              </a:ext>
            </a:extLst>
          </p:cNvPr>
          <p:cNvSpPr/>
          <p:nvPr/>
        </p:nvSpPr>
        <p:spPr>
          <a:xfrm>
            <a:off x="4956329" y="3972316"/>
            <a:ext cx="1004835" cy="8139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D23D2DBE-2479-9141-A8C8-895437695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268" y="2565779"/>
            <a:ext cx="3626989" cy="3626989"/>
          </a:xfrm>
          <a:prstGeom prst="rect">
            <a:avLst/>
          </a:prstGeom>
          <a:noFill/>
        </p:spPr>
      </p:pic>
      <p:pic>
        <p:nvPicPr>
          <p:cNvPr id="24" name="Picture 23">
            <a:extLst>
              <a:ext uri="{FF2B5EF4-FFF2-40B4-BE49-F238E27FC236}">
                <a16:creationId xmlns:a16="http://schemas.microsoft.com/office/drawing/2014/main" id="{AD026842-6E2F-7945-A92B-D580D055C3F7}"/>
              </a:ext>
            </a:extLst>
          </p:cNvPr>
          <p:cNvPicPr>
            <a:picLocks noChangeAspect="1"/>
          </p:cNvPicPr>
          <p:nvPr/>
        </p:nvPicPr>
        <p:blipFill>
          <a:blip r:embed="rId7"/>
          <a:stretch>
            <a:fillRect/>
          </a:stretch>
        </p:blipFill>
        <p:spPr>
          <a:xfrm>
            <a:off x="3163234" y="2944111"/>
            <a:ext cx="8339436" cy="3173354"/>
          </a:xfrm>
          <a:prstGeom prst="rect">
            <a:avLst/>
          </a:prstGeom>
        </p:spPr>
      </p:pic>
    </p:spTree>
    <p:extLst>
      <p:ext uri="{BB962C8B-B14F-4D97-AF65-F5344CB8AC3E}">
        <p14:creationId xmlns:p14="http://schemas.microsoft.com/office/powerpoint/2010/main" val="739688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5EB8-C7A6-CA49-9810-F19B3BC6996B}"/>
              </a:ext>
            </a:extLst>
          </p:cNvPr>
          <p:cNvSpPr>
            <a:spLocks noGrp="1"/>
          </p:cNvSpPr>
          <p:nvPr>
            <p:ph type="title"/>
          </p:nvPr>
        </p:nvSpPr>
        <p:spPr/>
        <p:txBody>
          <a:bodyPr>
            <a:normAutofit fontScale="90000"/>
          </a:bodyPr>
          <a:lstStyle/>
          <a:p>
            <a:r>
              <a:rPr lang="en-US" dirty="0" err="1"/>
              <a:t>CloneRefactor</a:t>
            </a:r>
            <a:endParaRPr lang="en-US" dirty="0"/>
          </a:p>
        </p:txBody>
      </p:sp>
      <p:sp>
        <p:nvSpPr>
          <p:cNvPr id="4" name="Text Placeholder 3">
            <a:extLst>
              <a:ext uri="{FF2B5EF4-FFF2-40B4-BE49-F238E27FC236}">
                <a16:creationId xmlns:a16="http://schemas.microsoft.com/office/drawing/2014/main" id="{E430D8D7-66E0-0049-96A8-A3E017B2E073}"/>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1915B41D-541A-8D46-8D70-1492EFF3BCE7}"/>
              </a:ext>
            </a:extLst>
          </p:cNvPr>
          <p:cNvSpPr>
            <a:spLocks noGrp="1"/>
          </p:cNvSpPr>
          <p:nvPr>
            <p:ph type="sldNum" sz="quarter" idx="11"/>
          </p:nvPr>
        </p:nvSpPr>
        <p:spPr/>
        <p:txBody>
          <a:bodyPr/>
          <a:lstStyle/>
          <a:p>
            <a:r>
              <a:rPr lang="en-US" dirty="0"/>
              <a:t>Page 5 </a:t>
            </a:r>
            <a:r>
              <a:rPr lang="en-US" dirty="0">
                <a:latin typeface="TheSans B4 SemiLight" panose="02000303000000000000"/>
              </a:rPr>
              <a:t>of 6</a:t>
            </a:r>
            <a:endParaRPr lang="uk-UA" dirty="0"/>
          </a:p>
        </p:txBody>
      </p:sp>
      <p:sp>
        <p:nvSpPr>
          <p:cNvPr id="10" name="TextBox 9">
            <a:extLst>
              <a:ext uri="{FF2B5EF4-FFF2-40B4-BE49-F238E27FC236}">
                <a16:creationId xmlns:a16="http://schemas.microsoft.com/office/drawing/2014/main" id="{8578FF54-0B45-574C-856B-B2D31A2A63BF}"/>
              </a:ext>
            </a:extLst>
          </p:cNvPr>
          <p:cNvSpPr txBox="1"/>
          <p:nvPr/>
        </p:nvSpPr>
        <p:spPr>
          <a:xfrm>
            <a:off x="12536557" y="-1616765"/>
            <a:ext cx="184731" cy="369332"/>
          </a:xfrm>
          <a:prstGeom prst="rect">
            <a:avLst/>
          </a:prstGeom>
          <a:solidFill>
            <a:schemeClr val="accent2"/>
          </a:solidFill>
        </p:spPr>
        <p:txBody>
          <a:bodyPr wrap="none" rtlCol="0">
            <a:spAutoFit/>
          </a:bodyPr>
          <a:lstStyle/>
          <a:p>
            <a:endParaRPr lang="en-US" dirty="0"/>
          </a:p>
        </p:txBody>
      </p:sp>
      <p:sp>
        <p:nvSpPr>
          <p:cNvPr id="22" name="Rounded Rectangle 21">
            <a:extLst>
              <a:ext uri="{FF2B5EF4-FFF2-40B4-BE49-F238E27FC236}">
                <a16:creationId xmlns:a16="http://schemas.microsoft.com/office/drawing/2014/main" id="{9C612D7C-A6F2-3A44-B6C3-1E703BCB338E}"/>
              </a:ext>
            </a:extLst>
          </p:cNvPr>
          <p:cNvSpPr/>
          <p:nvPr/>
        </p:nvSpPr>
        <p:spPr>
          <a:xfrm>
            <a:off x="864050" y="1543509"/>
            <a:ext cx="2279375" cy="64888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dirty="0"/>
              <a:t>Detect Clones</a:t>
            </a:r>
          </a:p>
        </p:txBody>
      </p:sp>
      <p:sp>
        <p:nvSpPr>
          <p:cNvPr id="23" name="Rounded Rectangle 22">
            <a:extLst>
              <a:ext uri="{FF2B5EF4-FFF2-40B4-BE49-F238E27FC236}">
                <a16:creationId xmlns:a16="http://schemas.microsoft.com/office/drawing/2014/main" id="{C3041DC9-108B-D948-AE47-AAA1C243F0A2}"/>
              </a:ext>
            </a:extLst>
          </p:cNvPr>
          <p:cNvSpPr/>
          <p:nvPr/>
        </p:nvSpPr>
        <p:spPr>
          <a:xfrm>
            <a:off x="5035827" y="1543510"/>
            <a:ext cx="2279375" cy="64888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dirty="0"/>
              <a:t>Map Context</a:t>
            </a:r>
          </a:p>
        </p:txBody>
      </p:sp>
      <p:sp>
        <p:nvSpPr>
          <p:cNvPr id="24" name="Rounded Rectangle 23">
            <a:extLst>
              <a:ext uri="{FF2B5EF4-FFF2-40B4-BE49-F238E27FC236}">
                <a16:creationId xmlns:a16="http://schemas.microsoft.com/office/drawing/2014/main" id="{7CC481B3-984F-454B-BFAF-8542F842A276}"/>
              </a:ext>
            </a:extLst>
          </p:cNvPr>
          <p:cNvSpPr/>
          <p:nvPr/>
        </p:nvSpPr>
        <p:spPr>
          <a:xfrm>
            <a:off x="9124121" y="1543510"/>
            <a:ext cx="2279375" cy="64888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dirty="0"/>
              <a:t>Refactor</a:t>
            </a:r>
          </a:p>
        </p:txBody>
      </p:sp>
      <p:cxnSp>
        <p:nvCxnSpPr>
          <p:cNvPr id="26" name="Straight Arrow Connector 25">
            <a:extLst>
              <a:ext uri="{FF2B5EF4-FFF2-40B4-BE49-F238E27FC236}">
                <a16:creationId xmlns:a16="http://schemas.microsoft.com/office/drawing/2014/main" id="{9934E881-E325-0240-A593-DF8C7E3FE8A3}"/>
              </a:ext>
            </a:extLst>
          </p:cNvPr>
          <p:cNvCxnSpPr>
            <a:stCxn id="22" idx="3"/>
            <a:endCxn id="23" idx="1"/>
          </p:cNvCxnSpPr>
          <p:nvPr/>
        </p:nvCxnSpPr>
        <p:spPr>
          <a:xfrm>
            <a:off x="3143425" y="1867953"/>
            <a:ext cx="1892402" cy="1"/>
          </a:xfrm>
          <a:prstGeom prst="straightConnector1">
            <a:avLst/>
          </a:prstGeom>
          <a:ln w="41275">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1F3FBEE4-E48F-B841-A635-E3CDBA29E330}"/>
              </a:ext>
            </a:extLst>
          </p:cNvPr>
          <p:cNvCxnSpPr>
            <a:cxnSpLocks/>
            <a:endCxn id="24" idx="1"/>
          </p:cNvCxnSpPr>
          <p:nvPr/>
        </p:nvCxnSpPr>
        <p:spPr>
          <a:xfrm flipV="1">
            <a:off x="7315202" y="1867954"/>
            <a:ext cx="1808919" cy="760"/>
          </a:xfrm>
          <a:prstGeom prst="straightConnector1">
            <a:avLst/>
          </a:prstGeom>
          <a:ln w="412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29439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5EB8-C7A6-CA49-9810-F19B3BC6996B}"/>
              </a:ext>
            </a:extLst>
          </p:cNvPr>
          <p:cNvSpPr>
            <a:spLocks noGrp="1"/>
          </p:cNvSpPr>
          <p:nvPr>
            <p:ph type="title"/>
          </p:nvPr>
        </p:nvSpPr>
        <p:spPr/>
        <p:txBody>
          <a:bodyPr>
            <a:normAutofit fontScale="90000"/>
          </a:bodyPr>
          <a:lstStyle/>
          <a:p>
            <a:r>
              <a:rPr lang="en-US" dirty="0" err="1"/>
              <a:t>CloneRefactor</a:t>
            </a:r>
            <a:endParaRPr lang="en-US" dirty="0"/>
          </a:p>
        </p:txBody>
      </p:sp>
      <p:sp>
        <p:nvSpPr>
          <p:cNvPr id="4" name="Text Placeholder 3">
            <a:extLst>
              <a:ext uri="{FF2B5EF4-FFF2-40B4-BE49-F238E27FC236}">
                <a16:creationId xmlns:a16="http://schemas.microsoft.com/office/drawing/2014/main" id="{E430D8D7-66E0-0049-96A8-A3E017B2E073}"/>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1915B41D-541A-8D46-8D70-1492EFF3BCE7}"/>
              </a:ext>
            </a:extLst>
          </p:cNvPr>
          <p:cNvSpPr>
            <a:spLocks noGrp="1"/>
          </p:cNvSpPr>
          <p:nvPr>
            <p:ph type="sldNum" sz="quarter" idx="11"/>
          </p:nvPr>
        </p:nvSpPr>
        <p:spPr/>
        <p:txBody>
          <a:bodyPr/>
          <a:lstStyle/>
          <a:p>
            <a:r>
              <a:rPr lang="en-US" dirty="0"/>
              <a:t>Page 5 </a:t>
            </a:r>
            <a:r>
              <a:rPr lang="en-US" dirty="0">
                <a:latin typeface="TheSans B4 SemiLight" panose="02000303000000000000"/>
              </a:rPr>
              <a:t>of 6</a:t>
            </a:r>
            <a:endParaRPr lang="uk-UA" dirty="0"/>
          </a:p>
        </p:txBody>
      </p:sp>
      <p:sp>
        <p:nvSpPr>
          <p:cNvPr id="10" name="TextBox 9">
            <a:extLst>
              <a:ext uri="{FF2B5EF4-FFF2-40B4-BE49-F238E27FC236}">
                <a16:creationId xmlns:a16="http://schemas.microsoft.com/office/drawing/2014/main" id="{8578FF54-0B45-574C-856B-B2D31A2A63BF}"/>
              </a:ext>
            </a:extLst>
          </p:cNvPr>
          <p:cNvSpPr txBox="1"/>
          <p:nvPr/>
        </p:nvSpPr>
        <p:spPr>
          <a:xfrm>
            <a:off x="12536557" y="-1616765"/>
            <a:ext cx="184731" cy="369332"/>
          </a:xfrm>
          <a:prstGeom prst="rect">
            <a:avLst/>
          </a:prstGeom>
          <a:solidFill>
            <a:schemeClr val="accent2"/>
          </a:solidFill>
        </p:spPr>
        <p:txBody>
          <a:bodyPr wrap="none" rtlCol="0">
            <a:spAutoFit/>
          </a:bodyPr>
          <a:lstStyle/>
          <a:p>
            <a:endParaRPr lang="en-US" dirty="0"/>
          </a:p>
        </p:txBody>
      </p:sp>
      <p:grpSp>
        <p:nvGrpSpPr>
          <p:cNvPr id="19" name="Group 18">
            <a:extLst>
              <a:ext uri="{FF2B5EF4-FFF2-40B4-BE49-F238E27FC236}">
                <a16:creationId xmlns:a16="http://schemas.microsoft.com/office/drawing/2014/main" id="{34E14057-FBFD-C945-A063-A608905448AD}"/>
              </a:ext>
            </a:extLst>
          </p:cNvPr>
          <p:cNvGrpSpPr/>
          <p:nvPr/>
        </p:nvGrpSpPr>
        <p:grpSpPr>
          <a:xfrm>
            <a:off x="2392017" y="2776959"/>
            <a:ext cx="7566993" cy="3549496"/>
            <a:chOff x="4293706" y="2582132"/>
            <a:chExt cx="7566993" cy="3549496"/>
          </a:xfrm>
        </p:grpSpPr>
        <p:grpSp>
          <p:nvGrpSpPr>
            <p:cNvPr id="15" name="Group 14">
              <a:extLst>
                <a:ext uri="{FF2B5EF4-FFF2-40B4-BE49-F238E27FC236}">
                  <a16:creationId xmlns:a16="http://schemas.microsoft.com/office/drawing/2014/main" id="{633F8FAB-4C47-0441-9021-82D521BF2F94}"/>
                </a:ext>
              </a:extLst>
            </p:cNvPr>
            <p:cNvGrpSpPr/>
            <p:nvPr/>
          </p:nvGrpSpPr>
          <p:grpSpPr>
            <a:xfrm>
              <a:off x="4293706" y="2582132"/>
              <a:ext cx="7566993" cy="3549496"/>
              <a:chOff x="4293706" y="2582132"/>
              <a:chExt cx="7566993" cy="3549496"/>
            </a:xfrm>
          </p:grpSpPr>
          <p:pic>
            <p:nvPicPr>
              <p:cNvPr id="6" name="Picture 5">
                <a:extLst>
                  <a:ext uri="{FF2B5EF4-FFF2-40B4-BE49-F238E27FC236}">
                    <a16:creationId xmlns:a16="http://schemas.microsoft.com/office/drawing/2014/main" id="{C9AA39E0-54DC-7647-9982-7C49D3BF875D}"/>
                  </a:ext>
                </a:extLst>
              </p:cNvPr>
              <p:cNvPicPr>
                <a:picLocks noChangeAspect="1"/>
              </p:cNvPicPr>
              <p:nvPr/>
            </p:nvPicPr>
            <p:blipFill rotWithShape="1">
              <a:blip r:embed="rId3"/>
              <a:srcRect l="32965" t="44033" r="40819" b="41925"/>
              <a:stretch/>
            </p:blipFill>
            <p:spPr>
              <a:xfrm>
                <a:off x="4293706" y="3747279"/>
                <a:ext cx="1987825" cy="609601"/>
              </a:xfrm>
              <a:prstGeom prst="rect">
                <a:avLst/>
              </a:prstGeom>
            </p:spPr>
          </p:pic>
          <p:pic>
            <p:nvPicPr>
              <p:cNvPr id="9" name="Picture 8">
                <a:extLst>
                  <a:ext uri="{FF2B5EF4-FFF2-40B4-BE49-F238E27FC236}">
                    <a16:creationId xmlns:a16="http://schemas.microsoft.com/office/drawing/2014/main" id="{D6DDAF8D-7E1D-7449-BAA6-04048A77BBA1}"/>
                  </a:ext>
                </a:extLst>
              </p:cNvPr>
              <p:cNvPicPr>
                <a:picLocks noChangeAspect="1"/>
              </p:cNvPicPr>
              <p:nvPr/>
            </p:nvPicPr>
            <p:blipFill rotWithShape="1">
              <a:blip r:embed="rId3"/>
              <a:srcRect l="60578" t="17630" r="9710" b="609"/>
              <a:stretch/>
            </p:blipFill>
            <p:spPr>
              <a:xfrm>
                <a:off x="9607826" y="2582132"/>
                <a:ext cx="2252872" cy="3549496"/>
              </a:xfrm>
              <a:prstGeom prst="rect">
                <a:avLst/>
              </a:prstGeom>
            </p:spPr>
          </p:pic>
          <p:pic>
            <p:nvPicPr>
              <p:cNvPr id="11" name="Picture 10">
                <a:extLst>
                  <a:ext uri="{FF2B5EF4-FFF2-40B4-BE49-F238E27FC236}">
                    <a16:creationId xmlns:a16="http://schemas.microsoft.com/office/drawing/2014/main" id="{5A38F84D-ABEB-8B41-84B5-E795936259A9}"/>
                  </a:ext>
                </a:extLst>
              </p:cNvPr>
              <p:cNvPicPr>
                <a:picLocks noChangeAspect="1"/>
              </p:cNvPicPr>
              <p:nvPr/>
            </p:nvPicPr>
            <p:blipFill rotWithShape="1">
              <a:blip r:embed="rId3"/>
              <a:srcRect l="54598" t="44466" r="32993" b="46608"/>
              <a:stretch/>
            </p:blipFill>
            <p:spPr>
              <a:xfrm>
                <a:off x="7368209" y="3747279"/>
                <a:ext cx="2239617" cy="387399"/>
              </a:xfrm>
              <a:prstGeom prst="rect">
                <a:avLst/>
              </a:prstGeom>
            </p:spPr>
          </p:pic>
          <p:pic>
            <p:nvPicPr>
              <p:cNvPr id="12" name="Picture 11">
                <a:extLst>
                  <a:ext uri="{FF2B5EF4-FFF2-40B4-BE49-F238E27FC236}">
                    <a16:creationId xmlns:a16="http://schemas.microsoft.com/office/drawing/2014/main" id="{F226606E-62D2-9D44-9112-F7EA9F84F506}"/>
                  </a:ext>
                </a:extLst>
              </p:cNvPr>
              <p:cNvPicPr>
                <a:picLocks noChangeAspect="1"/>
              </p:cNvPicPr>
              <p:nvPr/>
            </p:nvPicPr>
            <p:blipFill rotWithShape="1">
              <a:blip r:embed="rId3"/>
              <a:srcRect l="4825" t="17630" r="66162" b="609"/>
              <a:stretch/>
            </p:blipFill>
            <p:spPr>
              <a:xfrm>
                <a:off x="5380384" y="2582132"/>
                <a:ext cx="2199859" cy="3549496"/>
              </a:xfrm>
              <a:prstGeom prst="rect">
                <a:avLst/>
              </a:prstGeom>
            </p:spPr>
          </p:pic>
          <p:pic>
            <p:nvPicPr>
              <p:cNvPr id="13" name="Picture 12">
                <a:extLst>
                  <a:ext uri="{FF2B5EF4-FFF2-40B4-BE49-F238E27FC236}">
                    <a16:creationId xmlns:a16="http://schemas.microsoft.com/office/drawing/2014/main" id="{22C687E8-7357-6649-8C65-632989668653}"/>
                  </a:ext>
                </a:extLst>
              </p:cNvPr>
              <p:cNvPicPr>
                <a:picLocks noChangeAspect="1"/>
              </p:cNvPicPr>
              <p:nvPr/>
            </p:nvPicPr>
            <p:blipFill rotWithShape="1">
              <a:blip r:embed="rId3"/>
              <a:srcRect l="25973" t="58929" r="9711" b="609"/>
              <a:stretch/>
            </p:blipFill>
            <p:spPr>
              <a:xfrm>
                <a:off x="6983897" y="4375050"/>
                <a:ext cx="4876802" cy="1756578"/>
              </a:xfrm>
              <a:prstGeom prst="rect">
                <a:avLst/>
              </a:prstGeom>
            </p:spPr>
          </p:pic>
        </p:grpSp>
        <p:sp>
          <p:nvSpPr>
            <p:cNvPr id="16" name="Rectangle 15">
              <a:extLst>
                <a:ext uri="{FF2B5EF4-FFF2-40B4-BE49-F238E27FC236}">
                  <a16:creationId xmlns:a16="http://schemas.microsoft.com/office/drawing/2014/main" id="{0AD686AB-6545-DA45-A2DE-47497E681F25}"/>
                </a:ext>
              </a:extLst>
            </p:cNvPr>
            <p:cNvSpPr/>
            <p:nvPr/>
          </p:nvSpPr>
          <p:spPr>
            <a:xfrm>
              <a:off x="10462591" y="2819105"/>
              <a:ext cx="1232452" cy="50358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Merge</a:t>
              </a:r>
            </a:p>
          </p:txBody>
        </p:sp>
        <p:sp>
          <p:nvSpPr>
            <p:cNvPr id="17" name="Rectangle 16">
              <a:extLst>
                <a:ext uri="{FF2B5EF4-FFF2-40B4-BE49-F238E27FC236}">
                  <a16:creationId xmlns:a16="http://schemas.microsoft.com/office/drawing/2014/main" id="{8B1808A2-92DA-EB47-B0E0-CB7CADA269B1}"/>
                </a:ext>
              </a:extLst>
            </p:cNvPr>
            <p:cNvSpPr/>
            <p:nvPr/>
          </p:nvSpPr>
          <p:spPr>
            <a:xfrm>
              <a:off x="9110869" y="5397510"/>
              <a:ext cx="1232452" cy="53008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Refactored code</a:t>
              </a:r>
            </a:p>
          </p:txBody>
        </p:sp>
        <p:sp>
          <p:nvSpPr>
            <p:cNvPr id="18" name="Rectangle 17">
              <a:extLst>
                <a:ext uri="{FF2B5EF4-FFF2-40B4-BE49-F238E27FC236}">
                  <a16:creationId xmlns:a16="http://schemas.microsoft.com/office/drawing/2014/main" id="{C6AA407A-696C-E74B-928F-6B48A1A8E727}"/>
                </a:ext>
              </a:extLst>
            </p:cNvPr>
            <p:cNvSpPr/>
            <p:nvPr/>
          </p:nvSpPr>
          <p:spPr>
            <a:xfrm>
              <a:off x="5864087" y="4623756"/>
              <a:ext cx="1232452" cy="50358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Original codebase</a:t>
              </a:r>
            </a:p>
          </p:txBody>
        </p:sp>
      </p:grpSp>
      <p:sp>
        <p:nvSpPr>
          <p:cNvPr id="22" name="Rounded Rectangle 21">
            <a:extLst>
              <a:ext uri="{FF2B5EF4-FFF2-40B4-BE49-F238E27FC236}">
                <a16:creationId xmlns:a16="http://schemas.microsoft.com/office/drawing/2014/main" id="{9C612D7C-A6F2-3A44-B6C3-1E703BCB338E}"/>
              </a:ext>
            </a:extLst>
          </p:cNvPr>
          <p:cNvSpPr/>
          <p:nvPr/>
        </p:nvSpPr>
        <p:spPr>
          <a:xfrm>
            <a:off x="864050" y="1543509"/>
            <a:ext cx="2279375" cy="64888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dirty="0"/>
              <a:t>Detect Clones</a:t>
            </a:r>
          </a:p>
        </p:txBody>
      </p:sp>
      <p:sp>
        <p:nvSpPr>
          <p:cNvPr id="23" name="Rounded Rectangle 22">
            <a:extLst>
              <a:ext uri="{FF2B5EF4-FFF2-40B4-BE49-F238E27FC236}">
                <a16:creationId xmlns:a16="http://schemas.microsoft.com/office/drawing/2014/main" id="{C3041DC9-108B-D948-AE47-AAA1C243F0A2}"/>
              </a:ext>
            </a:extLst>
          </p:cNvPr>
          <p:cNvSpPr/>
          <p:nvPr/>
        </p:nvSpPr>
        <p:spPr>
          <a:xfrm>
            <a:off x="5035827" y="1543510"/>
            <a:ext cx="2279375" cy="64888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dirty="0"/>
              <a:t>Map Context</a:t>
            </a:r>
          </a:p>
        </p:txBody>
      </p:sp>
      <p:sp>
        <p:nvSpPr>
          <p:cNvPr id="24" name="Rounded Rectangle 23">
            <a:extLst>
              <a:ext uri="{FF2B5EF4-FFF2-40B4-BE49-F238E27FC236}">
                <a16:creationId xmlns:a16="http://schemas.microsoft.com/office/drawing/2014/main" id="{7CC481B3-984F-454B-BFAF-8542F842A276}"/>
              </a:ext>
            </a:extLst>
          </p:cNvPr>
          <p:cNvSpPr/>
          <p:nvPr/>
        </p:nvSpPr>
        <p:spPr>
          <a:xfrm>
            <a:off x="9124121" y="1543510"/>
            <a:ext cx="2279375" cy="64888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dirty="0"/>
              <a:t>Refactor</a:t>
            </a:r>
          </a:p>
        </p:txBody>
      </p:sp>
      <p:cxnSp>
        <p:nvCxnSpPr>
          <p:cNvPr id="26" name="Straight Arrow Connector 25">
            <a:extLst>
              <a:ext uri="{FF2B5EF4-FFF2-40B4-BE49-F238E27FC236}">
                <a16:creationId xmlns:a16="http://schemas.microsoft.com/office/drawing/2014/main" id="{9934E881-E325-0240-A593-DF8C7E3FE8A3}"/>
              </a:ext>
            </a:extLst>
          </p:cNvPr>
          <p:cNvCxnSpPr>
            <a:stCxn id="22" idx="3"/>
            <a:endCxn id="23" idx="1"/>
          </p:cNvCxnSpPr>
          <p:nvPr/>
        </p:nvCxnSpPr>
        <p:spPr>
          <a:xfrm>
            <a:off x="3143425" y="1867953"/>
            <a:ext cx="1892402" cy="1"/>
          </a:xfrm>
          <a:prstGeom prst="straightConnector1">
            <a:avLst/>
          </a:prstGeom>
          <a:ln w="41275">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1F3FBEE4-E48F-B841-A635-E3CDBA29E330}"/>
              </a:ext>
            </a:extLst>
          </p:cNvPr>
          <p:cNvCxnSpPr>
            <a:cxnSpLocks/>
            <a:endCxn id="24" idx="1"/>
          </p:cNvCxnSpPr>
          <p:nvPr/>
        </p:nvCxnSpPr>
        <p:spPr>
          <a:xfrm flipV="1">
            <a:off x="7315202" y="1867954"/>
            <a:ext cx="1808919" cy="760"/>
          </a:xfrm>
          <a:prstGeom prst="straightConnector1">
            <a:avLst/>
          </a:prstGeom>
          <a:ln w="412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91838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7C15-75C9-E14B-9E2B-10400DB9678B}"/>
              </a:ext>
            </a:extLst>
          </p:cNvPr>
          <p:cNvSpPr>
            <a:spLocks noGrp="1"/>
          </p:cNvSpPr>
          <p:nvPr>
            <p:ph type="title"/>
          </p:nvPr>
        </p:nvSpPr>
        <p:spPr/>
        <p:txBody>
          <a:bodyPr>
            <a:normAutofit fontScale="90000"/>
          </a:bodyPr>
          <a:lstStyle/>
          <a:p>
            <a:r>
              <a:rPr lang="en-US"/>
              <a:t>Demo</a:t>
            </a:r>
            <a:endParaRPr lang="en-US" dirty="0"/>
          </a:p>
        </p:txBody>
      </p:sp>
      <p:pic>
        <p:nvPicPr>
          <p:cNvPr id="6" name="Screen Recording 2019-08-08 at 16.52.10">
            <a:hlinkClick r:id="" action="ppaction://media"/>
            <a:extLst>
              <a:ext uri="{FF2B5EF4-FFF2-40B4-BE49-F238E27FC236}">
                <a16:creationId xmlns:a16="http://schemas.microsoft.com/office/drawing/2014/main" id="{FA5538C3-E180-5F4E-8337-C991ACF58D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95438" y="0"/>
            <a:ext cx="9105900" cy="6829425"/>
          </a:xfrm>
        </p:spPr>
      </p:pic>
    </p:spTree>
    <p:extLst>
      <p:ext uri="{BB962C8B-B14F-4D97-AF65-F5344CB8AC3E}">
        <p14:creationId xmlns:p14="http://schemas.microsoft.com/office/powerpoint/2010/main" val="268404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F261-82A4-7048-B921-8B1849E300EB}"/>
              </a:ext>
            </a:extLst>
          </p:cNvPr>
          <p:cNvSpPr>
            <a:spLocks noGrp="1"/>
          </p:cNvSpPr>
          <p:nvPr>
            <p:ph type="title"/>
          </p:nvPr>
        </p:nvSpPr>
        <p:spPr/>
        <p:txBody>
          <a:bodyPr>
            <a:normAutofit fontScale="90000"/>
          </a:bodyPr>
          <a:lstStyle/>
          <a:p>
            <a:r>
              <a:rPr lang="en-US" dirty="0"/>
              <a:t>Concluding remarks</a:t>
            </a:r>
          </a:p>
        </p:txBody>
      </p:sp>
      <p:sp>
        <p:nvSpPr>
          <p:cNvPr id="3" name="Content Placeholder 2">
            <a:extLst>
              <a:ext uri="{FF2B5EF4-FFF2-40B4-BE49-F238E27FC236}">
                <a16:creationId xmlns:a16="http://schemas.microsoft.com/office/drawing/2014/main" id="{4B729551-A4FF-184D-A964-A1C4D03DFED2}"/>
              </a:ext>
            </a:extLst>
          </p:cNvPr>
          <p:cNvSpPr>
            <a:spLocks noGrp="1"/>
          </p:cNvSpPr>
          <p:nvPr>
            <p:ph idx="1"/>
          </p:nvPr>
        </p:nvSpPr>
        <p:spPr/>
        <p:txBody>
          <a:bodyPr/>
          <a:lstStyle/>
          <a:p>
            <a:r>
              <a:rPr lang="en-US" dirty="0"/>
              <a:t>Automatic improvement – yay or nay?</a:t>
            </a:r>
          </a:p>
          <a:p>
            <a:endParaRPr lang="en-US" dirty="0"/>
          </a:p>
          <a:p>
            <a:r>
              <a:rPr lang="en-US" dirty="0"/>
              <a:t>More technical details?</a:t>
            </a:r>
          </a:p>
          <a:p>
            <a:pPr lvl="1"/>
            <a:r>
              <a:rPr lang="en-US" dirty="0"/>
              <a:t>28</a:t>
            </a:r>
            <a:r>
              <a:rPr lang="en-US" baseline="30000" dirty="0"/>
              <a:t>th</a:t>
            </a:r>
            <a:r>
              <a:rPr lang="en-US" dirty="0"/>
              <a:t> 9:00 thesis defense at </a:t>
            </a:r>
            <a:r>
              <a:rPr lang="en-US" dirty="0" err="1"/>
              <a:t>UvA</a:t>
            </a:r>
            <a:endParaRPr lang="en-US" dirty="0"/>
          </a:p>
          <a:p>
            <a:pPr lvl="1"/>
            <a:r>
              <a:rPr lang="en-US" dirty="0"/>
              <a:t>30</a:t>
            </a:r>
            <a:r>
              <a:rPr lang="en-US" baseline="30000" dirty="0"/>
              <a:t>th</a:t>
            </a:r>
            <a:r>
              <a:rPr lang="en-US" dirty="0"/>
              <a:t> thesis presentation at SIG</a:t>
            </a:r>
          </a:p>
          <a:p>
            <a:pPr marL="270000" lvl="1" indent="0">
              <a:buNone/>
            </a:pPr>
            <a:endParaRPr lang="en-US" dirty="0"/>
          </a:p>
          <a:p>
            <a:r>
              <a:rPr lang="en-US" dirty="0"/>
              <a:t>Contact me </a:t>
            </a:r>
            <a:r>
              <a:rPr lang="en-US" dirty="0">
                <a:sym typeface="Wingdings" pitchFamily="2" charset="2"/>
              </a:rPr>
              <a:t></a:t>
            </a:r>
            <a:endParaRPr lang="en-US" dirty="0"/>
          </a:p>
          <a:p>
            <a:pPr lvl="1"/>
            <a:r>
              <a:rPr lang="en-US" dirty="0">
                <a:hlinkClick r:id="rId3"/>
              </a:rPr>
              <a:t>s.baars@sig.eu</a:t>
            </a: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71E931E0-7A9E-4842-8C78-B6E7EB62DD28}"/>
              </a:ext>
            </a:extLst>
          </p:cNvPr>
          <p:cNvSpPr>
            <a:spLocks noGrp="1"/>
          </p:cNvSpPr>
          <p:nvPr>
            <p:ph type="body"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475F729B-036D-B74C-9B62-1F7B15613415}"/>
              </a:ext>
            </a:extLst>
          </p:cNvPr>
          <p:cNvSpPr>
            <a:spLocks noGrp="1"/>
          </p:cNvSpPr>
          <p:nvPr>
            <p:ph type="sldNum" sz="quarter" idx="11"/>
          </p:nvPr>
        </p:nvSpPr>
        <p:spPr/>
        <p:txBody>
          <a:bodyPr/>
          <a:lstStyle/>
          <a:p>
            <a:r>
              <a:rPr lang="en-US" dirty="0"/>
              <a:t>Page 6 </a:t>
            </a:r>
            <a:r>
              <a:rPr lang="en-US" dirty="0">
                <a:latin typeface="TheSans B4 SemiLight" panose="02000303000000000000"/>
              </a:rPr>
              <a:t>of 6</a:t>
            </a:r>
            <a:endParaRPr lang="uk-UA" dirty="0"/>
          </a:p>
        </p:txBody>
      </p:sp>
    </p:spTree>
    <p:extLst>
      <p:ext uri="{BB962C8B-B14F-4D97-AF65-F5344CB8AC3E}">
        <p14:creationId xmlns:p14="http://schemas.microsoft.com/office/powerpoint/2010/main" val="207192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0C77-74ED-534B-96FB-2BC1D2D74A4F}"/>
              </a:ext>
            </a:extLst>
          </p:cNvPr>
          <p:cNvSpPr>
            <a:spLocks noGrp="1"/>
          </p:cNvSpPr>
          <p:nvPr>
            <p:ph type="title"/>
          </p:nvPr>
        </p:nvSpPr>
        <p:spPr/>
        <p:txBody>
          <a:bodyPr>
            <a:normAutofit fontScale="90000"/>
          </a:bodyPr>
          <a:lstStyle/>
          <a:p>
            <a:r>
              <a:rPr lang="nl-NL" dirty="0" err="1"/>
              <a:t>Why</a:t>
            </a:r>
            <a:r>
              <a:rPr lang="nl-NL" dirty="0"/>
              <a:t> </a:t>
            </a:r>
            <a:r>
              <a:rPr lang="nl-NL" dirty="0" err="1"/>
              <a:t>this</a:t>
            </a:r>
            <a:r>
              <a:rPr lang="nl-NL" dirty="0"/>
              <a:t> subject?</a:t>
            </a:r>
          </a:p>
        </p:txBody>
      </p:sp>
      <p:sp>
        <p:nvSpPr>
          <p:cNvPr id="4" name="Text Placeholder 3">
            <a:extLst>
              <a:ext uri="{FF2B5EF4-FFF2-40B4-BE49-F238E27FC236}">
                <a16:creationId xmlns:a16="http://schemas.microsoft.com/office/drawing/2014/main" id="{2BE18E78-9402-F149-89CD-E0622C4A1294}"/>
              </a:ext>
            </a:extLst>
          </p:cNvPr>
          <p:cNvSpPr>
            <a:spLocks noGrp="1"/>
          </p:cNvSpPr>
          <p:nvPr>
            <p:ph type="body" sz="quarter" idx="10"/>
          </p:nvPr>
        </p:nvSpPr>
        <p:spPr/>
        <p:txBody>
          <a:bodyPr/>
          <a:lstStyle/>
          <a:p>
            <a:r>
              <a:rPr lang="nl-NL" dirty="0"/>
              <a:t>SIG viewpoint</a:t>
            </a:r>
          </a:p>
        </p:txBody>
      </p:sp>
      <p:sp>
        <p:nvSpPr>
          <p:cNvPr id="40" name="Slide Number Placeholder 39">
            <a:extLst>
              <a:ext uri="{FF2B5EF4-FFF2-40B4-BE49-F238E27FC236}">
                <a16:creationId xmlns:a16="http://schemas.microsoft.com/office/drawing/2014/main" id="{84B6ACA0-C498-6C44-949C-C6A8ECB78344}"/>
              </a:ext>
            </a:extLst>
          </p:cNvPr>
          <p:cNvSpPr>
            <a:spLocks noGrp="1"/>
          </p:cNvSpPr>
          <p:nvPr>
            <p:ph type="sldNum" sz="quarter" idx="11"/>
          </p:nvPr>
        </p:nvSpPr>
        <p:spPr/>
        <p:txBody>
          <a:bodyPr/>
          <a:lstStyle/>
          <a:p>
            <a:r>
              <a:rPr lang="en-US" dirty="0"/>
              <a:t>Page </a:t>
            </a:r>
            <a:fld id="{EF7CC904-F3B7-804B-B5CD-6EA08EAFED74}" type="slidenum">
              <a:rPr lang="uk-UA" smtClean="0"/>
              <a:pPr/>
              <a:t>2</a:t>
            </a:fld>
            <a:r>
              <a:rPr lang="en-US" dirty="0"/>
              <a:t> </a:t>
            </a:r>
            <a:r>
              <a:rPr lang="en-US" dirty="0">
                <a:latin typeface="TheSans B4 SemiLight" panose="02000303000000000000"/>
              </a:rPr>
              <a:t>of 6</a:t>
            </a:r>
            <a:endParaRPr lang="uk-UA" dirty="0"/>
          </a:p>
        </p:txBody>
      </p:sp>
      <p:grpSp>
        <p:nvGrpSpPr>
          <p:cNvPr id="3" name="Group 2">
            <a:extLst>
              <a:ext uri="{FF2B5EF4-FFF2-40B4-BE49-F238E27FC236}">
                <a16:creationId xmlns:a16="http://schemas.microsoft.com/office/drawing/2014/main" id="{A9332ADE-E0FE-3543-BB27-3F88ADB5ECED}"/>
              </a:ext>
            </a:extLst>
          </p:cNvPr>
          <p:cNvGrpSpPr/>
          <p:nvPr/>
        </p:nvGrpSpPr>
        <p:grpSpPr>
          <a:xfrm>
            <a:off x="1059365" y="2351206"/>
            <a:ext cx="9934700" cy="2624831"/>
            <a:chOff x="592350" y="1267997"/>
            <a:chExt cx="4922662" cy="1266594"/>
          </a:xfrm>
        </p:grpSpPr>
        <p:pic>
          <p:nvPicPr>
            <p:cNvPr id="5" name="Picture 4">
              <a:extLst>
                <a:ext uri="{FF2B5EF4-FFF2-40B4-BE49-F238E27FC236}">
                  <a16:creationId xmlns:a16="http://schemas.microsoft.com/office/drawing/2014/main" id="{53066033-3FF1-8C4B-9ED2-1B59E2D98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50" y="1267997"/>
              <a:ext cx="1266594" cy="1266594"/>
            </a:xfrm>
            <a:prstGeom prst="rect">
              <a:avLst/>
            </a:prstGeom>
            <a:noFill/>
          </p:spPr>
        </p:pic>
        <p:pic>
          <p:nvPicPr>
            <p:cNvPr id="7" name="Picture 6">
              <a:extLst>
                <a:ext uri="{FF2B5EF4-FFF2-40B4-BE49-F238E27FC236}">
                  <a16:creationId xmlns:a16="http://schemas.microsoft.com/office/drawing/2014/main" id="{1135ECF2-1026-9A4E-82CB-1BEF77AC3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003" y="1267997"/>
              <a:ext cx="1266594" cy="1266594"/>
            </a:xfrm>
            <a:prstGeom prst="rect">
              <a:avLst/>
            </a:prstGeom>
            <a:noFill/>
          </p:spPr>
        </p:pic>
        <p:pic>
          <p:nvPicPr>
            <p:cNvPr id="8" name="Picture 7">
              <a:extLst>
                <a:ext uri="{FF2B5EF4-FFF2-40B4-BE49-F238E27FC236}">
                  <a16:creationId xmlns:a16="http://schemas.microsoft.com/office/drawing/2014/main" id="{12C7EE23-1603-7F44-9B36-791FFB8CF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454" y="1267997"/>
              <a:ext cx="1266594" cy="1266594"/>
            </a:xfrm>
            <a:prstGeom prst="rect">
              <a:avLst/>
            </a:prstGeom>
            <a:noFill/>
          </p:spPr>
        </p:pic>
        <p:pic>
          <p:nvPicPr>
            <p:cNvPr id="9" name="Picture 8">
              <a:extLst>
                <a:ext uri="{FF2B5EF4-FFF2-40B4-BE49-F238E27FC236}">
                  <a16:creationId xmlns:a16="http://schemas.microsoft.com/office/drawing/2014/main" id="{0B86D64A-F5F5-D94A-9503-9102AF1A0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107" y="1267997"/>
              <a:ext cx="1266594" cy="1266594"/>
            </a:xfrm>
            <a:prstGeom prst="rect">
              <a:avLst/>
            </a:prstGeom>
            <a:noFill/>
          </p:spPr>
        </p:pic>
        <p:pic>
          <p:nvPicPr>
            <p:cNvPr id="10" name="Picture 9">
              <a:extLst>
                <a:ext uri="{FF2B5EF4-FFF2-40B4-BE49-F238E27FC236}">
                  <a16:creationId xmlns:a16="http://schemas.microsoft.com/office/drawing/2014/main" id="{0E962CD8-EB05-E342-91A0-5FC178719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18" y="1267997"/>
              <a:ext cx="1266594" cy="1266594"/>
            </a:xfrm>
            <a:prstGeom prst="rect">
              <a:avLst/>
            </a:prstGeom>
            <a:noFill/>
          </p:spPr>
        </p:pic>
      </p:grpSp>
    </p:spTree>
    <p:extLst>
      <p:ext uri="{BB962C8B-B14F-4D97-AF65-F5344CB8AC3E}">
        <p14:creationId xmlns:p14="http://schemas.microsoft.com/office/powerpoint/2010/main" val="390469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2E8DA-9C3F-9346-BFF0-4D3BADC8CE0C}"/>
              </a:ext>
            </a:extLst>
          </p:cNvPr>
          <p:cNvSpPr>
            <a:spLocks noGrp="1"/>
          </p:cNvSpPr>
          <p:nvPr>
            <p:ph type="title"/>
          </p:nvPr>
        </p:nvSpPr>
        <p:spPr/>
        <p:txBody>
          <a:bodyPr>
            <a:normAutofit fontScale="90000"/>
          </a:bodyPr>
          <a:lstStyle/>
          <a:p>
            <a:r>
              <a:rPr lang="nl-NL" dirty="0" err="1"/>
              <a:t>Why</a:t>
            </a:r>
            <a:r>
              <a:rPr lang="nl-NL" dirty="0"/>
              <a:t> </a:t>
            </a:r>
            <a:r>
              <a:rPr lang="nl-NL" dirty="0" err="1"/>
              <a:t>this</a:t>
            </a:r>
            <a:r>
              <a:rPr lang="nl-NL" dirty="0"/>
              <a:t> subject?</a:t>
            </a:r>
          </a:p>
        </p:txBody>
      </p:sp>
      <p:sp>
        <p:nvSpPr>
          <p:cNvPr id="6" name="Text Placeholder 5">
            <a:extLst>
              <a:ext uri="{FF2B5EF4-FFF2-40B4-BE49-F238E27FC236}">
                <a16:creationId xmlns:a16="http://schemas.microsoft.com/office/drawing/2014/main" id="{B02A5602-B708-0D45-83CE-0F097D496892}"/>
              </a:ext>
            </a:extLst>
          </p:cNvPr>
          <p:cNvSpPr>
            <a:spLocks noGrp="1"/>
          </p:cNvSpPr>
          <p:nvPr>
            <p:ph type="body" sz="quarter" idx="10"/>
          </p:nvPr>
        </p:nvSpPr>
        <p:spPr/>
        <p:txBody>
          <a:bodyPr/>
          <a:lstStyle/>
          <a:p>
            <a:r>
              <a:rPr lang="en-US" dirty="0"/>
              <a:t>Personal perspective</a:t>
            </a:r>
          </a:p>
        </p:txBody>
      </p:sp>
      <p:sp>
        <p:nvSpPr>
          <p:cNvPr id="5" name="Slide Number Placeholder 4">
            <a:extLst>
              <a:ext uri="{FF2B5EF4-FFF2-40B4-BE49-F238E27FC236}">
                <a16:creationId xmlns:a16="http://schemas.microsoft.com/office/drawing/2014/main" id="{6DFFE7F1-8CF0-EB4A-83DC-0F85E14C2796}"/>
              </a:ext>
            </a:extLst>
          </p:cNvPr>
          <p:cNvSpPr>
            <a:spLocks noGrp="1"/>
          </p:cNvSpPr>
          <p:nvPr>
            <p:ph type="sldNum" sz="quarter" idx="11"/>
          </p:nvPr>
        </p:nvSpPr>
        <p:spPr/>
        <p:txBody>
          <a:bodyPr/>
          <a:lstStyle/>
          <a:p>
            <a:r>
              <a:rPr lang="en-US" dirty="0"/>
              <a:t>Page 2 </a:t>
            </a:r>
            <a:r>
              <a:rPr lang="en-US" dirty="0">
                <a:latin typeface="TheSans B4 SemiLight" panose="02000303000000000000"/>
              </a:rPr>
              <a:t>of 6</a:t>
            </a:r>
            <a:endParaRPr lang="uk-UA" dirty="0"/>
          </a:p>
        </p:txBody>
      </p:sp>
      <p:pic>
        <p:nvPicPr>
          <p:cNvPr id="23" name="Picture 22">
            <a:extLst>
              <a:ext uri="{FF2B5EF4-FFF2-40B4-BE49-F238E27FC236}">
                <a16:creationId xmlns:a16="http://schemas.microsoft.com/office/drawing/2014/main" id="{E4C0E18E-B67F-AC4A-AAA0-5C8F8F706069}"/>
              </a:ext>
            </a:extLst>
          </p:cNvPr>
          <p:cNvPicPr>
            <a:picLocks noChangeAspect="1"/>
          </p:cNvPicPr>
          <p:nvPr/>
        </p:nvPicPr>
        <p:blipFill rotWithShape="1">
          <a:blip r:embed="rId3"/>
          <a:srcRect t="12076" b="12402"/>
          <a:stretch/>
        </p:blipFill>
        <p:spPr>
          <a:xfrm>
            <a:off x="3516817" y="2328486"/>
            <a:ext cx="5068264" cy="2867028"/>
          </a:xfrm>
          <a:prstGeom prst="rect">
            <a:avLst/>
          </a:prstGeom>
        </p:spPr>
      </p:pic>
    </p:spTree>
    <p:extLst>
      <p:ext uri="{BB962C8B-B14F-4D97-AF65-F5344CB8AC3E}">
        <p14:creationId xmlns:p14="http://schemas.microsoft.com/office/powerpoint/2010/main" val="627301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2E8DA-9C3F-9346-BFF0-4D3BADC8CE0C}"/>
              </a:ext>
            </a:extLst>
          </p:cNvPr>
          <p:cNvSpPr>
            <a:spLocks noGrp="1"/>
          </p:cNvSpPr>
          <p:nvPr>
            <p:ph type="title"/>
          </p:nvPr>
        </p:nvSpPr>
        <p:spPr/>
        <p:txBody>
          <a:bodyPr>
            <a:normAutofit fontScale="90000"/>
          </a:bodyPr>
          <a:lstStyle/>
          <a:p>
            <a:r>
              <a:rPr lang="nl-NL" dirty="0" err="1"/>
              <a:t>Why</a:t>
            </a:r>
            <a:r>
              <a:rPr lang="nl-NL" dirty="0"/>
              <a:t> </a:t>
            </a:r>
            <a:r>
              <a:rPr lang="nl-NL" dirty="0" err="1"/>
              <a:t>this</a:t>
            </a:r>
            <a:r>
              <a:rPr lang="nl-NL" dirty="0"/>
              <a:t> subject?</a:t>
            </a:r>
          </a:p>
        </p:txBody>
      </p:sp>
      <p:sp>
        <p:nvSpPr>
          <p:cNvPr id="6" name="Text Placeholder 5">
            <a:extLst>
              <a:ext uri="{FF2B5EF4-FFF2-40B4-BE49-F238E27FC236}">
                <a16:creationId xmlns:a16="http://schemas.microsoft.com/office/drawing/2014/main" id="{B02A5602-B708-0D45-83CE-0F097D496892}"/>
              </a:ext>
            </a:extLst>
          </p:cNvPr>
          <p:cNvSpPr>
            <a:spLocks noGrp="1"/>
          </p:cNvSpPr>
          <p:nvPr>
            <p:ph type="body" sz="quarter" idx="10"/>
          </p:nvPr>
        </p:nvSpPr>
        <p:spPr/>
        <p:txBody>
          <a:bodyPr/>
          <a:lstStyle/>
          <a:p>
            <a:r>
              <a:rPr lang="en-US" dirty="0"/>
              <a:t>Personal perspective</a:t>
            </a:r>
          </a:p>
        </p:txBody>
      </p:sp>
      <p:sp>
        <p:nvSpPr>
          <p:cNvPr id="5" name="Slide Number Placeholder 4">
            <a:extLst>
              <a:ext uri="{FF2B5EF4-FFF2-40B4-BE49-F238E27FC236}">
                <a16:creationId xmlns:a16="http://schemas.microsoft.com/office/drawing/2014/main" id="{6DFFE7F1-8CF0-EB4A-83DC-0F85E14C2796}"/>
              </a:ext>
            </a:extLst>
          </p:cNvPr>
          <p:cNvSpPr>
            <a:spLocks noGrp="1"/>
          </p:cNvSpPr>
          <p:nvPr>
            <p:ph type="sldNum" sz="quarter" idx="11"/>
          </p:nvPr>
        </p:nvSpPr>
        <p:spPr/>
        <p:txBody>
          <a:bodyPr/>
          <a:lstStyle/>
          <a:p>
            <a:r>
              <a:rPr lang="en-US" dirty="0"/>
              <a:t>Page 2 </a:t>
            </a:r>
            <a:r>
              <a:rPr lang="en-US" dirty="0">
                <a:latin typeface="TheSans B4 SemiLight" panose="02000303000000000000"/>
              </a:rPr>
              <a:t>of 6</a:t>
            </a:r>
            <a:endParaRPr lang="uk-UA" dirty="0"/>
          </a:p>
        </p:txBody>
      </p:sp>
      <p:pic>
        <p:nvPicPr>
          <p:cNvPr id="23" name="Picture 22">
            <a:extLst>
              <a:ext uri="{FF2B5EF4-FFF2-40B4-BE49-F238E27FC236}">
                <a16:creationId xmlns:a16="http://schemas.microsoft.com/office/drawing/2014/main" id="{E4C0E18E-B67F-AC4A-AAA0-5C8F8F706069}"/>
              </a:ext>
            </a:extLst>
          </p:cNvPr>
          <p:cNvPicPr>
            <a:picLocks noChangeAspect="1"/>
          </p:cNvPicPr>
          <p:nvPr/>
        </p:nvPicPr>
        <p:blipFill rotWithShape="1">
          <a:blip r:embed="rId3"/>
          <a:srcRect t="12076" b="12402"/>
          <a:stretch/>
        </p:blipFill>
        <p:spPr>
          <a:xfrm>
            <a:off x="665960" y="2482484"/>
            <a:ext cx="4310077" cy="2438135"/>
          </a:xfrm>
          <a:prstGeom prst="rect">
            <a:avLst/>
          </a:prstGeom>
        </p:spPr>
      </p:pic>
      <p:sp>
        <p:nvSpPr>
          <p:cNvPr id="24" name="Right Arrow 23">
            <a:extLst>
              <a:ext uri="{FF2B5EF4-FFF2-40B4-BE49-F238E27FC236}">
                <a16:creationId xmlns:a16="http://schemas.microsoft.com/office/drawing/2014/main" id="{D3BAB7E7-CBD1-B54E-807E-D5BE2B53158F}"/>
              </a:ext>
            </a:extLst>
          </p:cNvPr>
          <p:cNvSpPr/>
          <p:nvPr/>
        </p:nvSpPr>
        <p:spPr>
          <a:xfrm>
            <a:off x="5457176" y="3294592"/>
            <a:ext cx="1004835" cy="8139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3C957C-49A9-DD45-92FE-2C2EA8F6AFD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98436" y="1961702"/>
            <a:ext cx="4139413" cy="3204596"/>
          </a:xfrm>
          <a:prstGeom prst="rect">
            <a:avLst/>
          </a:prstGeom>
        </p:spPr>
      </p:pic>
    </p:spTree>
    <p:extLst>
      <p:ext uri="{BB962C8B-B14F-4D97-AF65-F5344CB8AC3E}">
        <p14:creationId xmlns:p14="http://schemas.microsoft.com/office/powerpoint/2010/main" val="1468545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BE09-8A46-2545-B956-4C213A0859A4}"/>
              </a:ext>
            </a:extLst>
          </p:cNvPr>
          <p:cNvSpPr>
            <a:spLocks noGrp="1"/>
          </p:cNvSpPr>
          <p:nvPr>
            <p:ph type="title"/>
          </p:nvPr>
        </p:nvSpPr>
        <p:spPr/>
        <p:txBody>
          <a:bodyPr>
            <a:normAutofit fontScale="90000"/>
          </a:bodyPr>
          <a:lstStyle/>
          <a:p>
            <a:r>
              <a:rPr lang="nl-NL" dirty="0" err="1"/>
              <a:t>What</a:t>
            </a:r>
            <a:r>
              <a:rPr lang="nl-NL" dirty="0"/>
              <a:t> is </a:t>
            </a:r>
            <a:r>
              <a:rPr lang="nl-NL" dirty="0" err="1"/>
              <a:t>refactoring</a:t>
            </a:r>
            <a:r>
              <a:rPr lang="nl-NL" dirty="0"/>
              <a:t>?</a:t>
            </a:r>
          </a:p>
        </p:txBody>
      </p:sp>
      <p:sp>
        <p:nvSpPr>
          <p:cNvPr id="4" name="Text Placeholder 3">
            <a:extLst>
              <a:ext uri="{FF2B5EF4-FFF2-40B4-BE49-F238E27FC236}">
                <a16:creationId xmlns:a16="http://schemas.microsoft.com/office/drawing/2014/main" id="{B88422DC-2188-334C-92B7-E138DD7EC996}"/>
              </a:ext>
            </a:extLst>
          </p:cNvPr>
          <p:cNvSpPr>
            <a:spLocks noGrp="1"/>
          </p:cNvSpPr>
          <p:nvPr>
            <p:ph type="body" sz="quarter" idx="10"/>
          </p:nvPr>
        </p:nvSpPr>
        <p:spPr/>
        <p:txBody>
          <a:bodyPr/>
          <a:lstStyle/>
          <a:p>
            <a:r>
              <a:rPr lang="nl-NL" dirty="0" err="1"/>
              <a:t>Improving</a:t>
            </a:r>
            <a:r>
              <a:rPr lang="nl-NL" dirty="0"/>
              <a:t> code </a:t>
            </a:r>
            <a:r>
              <a:rPr lang="nl-NL" dirty="0" err="1"/>
              <a:t>quality</a:t>
            </a:r>
            <a:r>
              <a:rPr lang="nl-NL" dirty="0"/>
              <a:t> without </a:t>
            </a:r>
            <a:r>
              <a:rPr lang="nl-NL" dirty="0" err="1"/>
              <a:t>changing</a:t>
            </a:r>
            <a:r>
              <a:rPr lang="nl-NL" dirty="0"/>
              <a:t> </a:t>
            </a:r>
            <a:r>
              <a:rPr lang="nl-NL" dirty="0" err="1"/>
              <a:t>the</a:t>
            </a:r>
            <a:r>
              <a:rPr lang="nl-NL" dirty="0"/>
              <a:t> </a:t>
            </a:r>
            <a:r>
              <a:rPr lang="nl-NL" dirty="0" err="1"/>
              <a:t>functional</a:t>
            </a:r>
            <a:r>
              <a:rPr lang="nl-NL" dirty="0"/>
              <a:t> </a:t>
            </a:r>
            <a:r>
              <a:rPr lang="nl-NL" dirty="0" err="1"/>
              <a:t>behavior</a:t>
            </a:r>
            <a:endParaRPr lang="nl-NL" dirty="0"/>
          </a:p>
        </p:txBody>
      </p:sp>
      <p:sp>
        <p:nvSpPr>
          <p:cNvPr id="5" name="Slide Number Placeholder 4">
            <a:extLst>
              <a:ext uri="{FF2B5EF4-FFF2-40B4-BE49-F238E27FC236}">
                <a16:creationId xmlns:a16="http://schemas.microsoft.com/office/drawing/2014/main" id="{20608F8E-C1A8-BE4B-B380-694D9EB2B047}"/>
              </a:ext>
            </a:extLst>
          </p:cNvPr>
          <p:cNvSpPr>
            <a:spLocks noGrp="1"/>
          </p:cNvSpPr>
          <p:nvPr>
            <p:ph type="sldNum" sz="quarter" idx="11"/>
          </p:nvPr>
        </p:nvSpPr>
        <p:spPr/>
        <p:txBody>
          <a:bodyPr/>
          <a:lstStyle/>
          <a:p>
            <a:r>
              <a:rPr lang="en-US" dirty="0"/>
              <a:t>Page 3 </a:t>
            </a:r>
            <a:r>
              <a:rPr lang="en-US" dirty="0">
                <a:latin typeface="TheSans B4 SemiLight" panose="02000303000000000000"/>
              </a:rPr>
              <a:t>of 6</a:t>
            </a:r>
            <a:endParaRPr lang="uk-UA" dirty="0"/>
          </a:p>
        </p:txBody>
      </p:sp>
      <p:pic>
        <p:nvPicPr>
          <p:cNvPr id="10" name="Picture 9">
            <a:extLst>
              <a:ext uri="{FF2B5EF4-FFF2-40B4-BE49-F238E27FC236}">
                <a16:creationId xmlns:a16="http://schemas.microsoft.com/office/drawing/2014/main" id="{639C1EE0-63DD-6143-A07D-4D52A6CE4874}"/>
              </a:ext>
            </a:extLst>
          </p:cNvPr>
          <p:cNvPicPr>
            <a:picLocks noChangeAspect="1"/>
          </p:cNvPicPr>
          <p:nvPr/>
        </p:nvPicPr>
        <p:blipFill rotWithShape="1">
          <a:blip r:embed="rId3"/>
          <a:srcRect t="12076" b="12402"/>
          <a:stretch/>
        </p:blipFill>
        <p:spPr>
          <a:xfrm>
            <a:off x="853598" y="2312665"/>
            <a:ext cx="4310077" cy="2438135"/>
          </a:xfrm>
          <a:prstGeom prst="rect">
            <a:avLst/>
          </a:prstGeom>
        </p:spPr>
      </p:pic>
      <p:sp>
        <p:nvSpPr>
          <p:cNvPr id="6" name="Down Arrow 5">
            <a:extLst>
              <a:ext uri="{FF2B5EF4-FFF2-40B4-BE49-F238E27FC236}">
                <a16:creationId xmlns:a16="http://schemas.microsoft.com/office/drawing/2014/main" id="{75CDB620-9BD2-6E4A-BDE1-43587D07CAF1}"/>
              </a:ext>
            </a:extLst>
          </p:cNvPr>
          <p:cNvSpPr/>
          <p:nvPr/>
        </p:nvSpPr>
        <p:spPr>
          <a:xfrm rot="16200000">
            <a:off x="5443077" y="2855494"/>
            <a:ext cx="1092845" cy="13524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8623F7-ED45-5343-B55F-EADD11CC2254}"/>
              </a:ext>
            </a:extLst>
          </p:cNvPr>
          <p:cNvPicPr>
            <a:picLocks noChangeAspect="1"/>
          </p:cNvPicPr>
          <p:nvPr/>
        </p:nvPicPr>
        <p:blipFill>
          <a:blip r:embed="rId4"/>
          <a:stretch>
            <a:fillRect/>
          </a:stretch>
        </p:blipFill>
        <p:spPr>
          <a:xfrm>
            <a:off x="6815324" y="2312665"/>
            <a:ext cx="4345064" cy="2444099"/>
          </a:xfrm>
          <a:prstGeom prst="rect">
            <a:avLst/>
          </a:prstGeom>
        </p:spPr>
      </p:pic>
    </p:spTree>
    <p:extLst>
      <p:ext uri="{BB962C8B-B14F-4D97-AF65-F5344CB8AC3E}">
        <p14:creationId xmlns:p14="http://schemas.microsoft.com/office/powerpoint/2010/main" val="265600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BE09-8A46-2545-B956-4C213A0859A4}"/>
              </a:ext>
            </a:extLst>
          </p:cNvPr>
          <p:cNvSpPr>
            <a:spLocks noGrp="1"/>
          </p:cNvSpPr>
          <p:nvPr>
            <p:ph type="title"/>
          </p:nvPr>
        </p:nvSpPr>
        <p:spPr/>
        <p:txBody>
          <a:bodyPr>
            <a:normAutofit fontScale="90000"/>
          </a:bodyPr>
          <a:lstStyle/>
          <a:p>
            <a:r>
              <a:rPr lang="nl-NL" dirty="0" err="1"/>
              <a:t>Refactoring</a:t>
            </a:r>
            <a:endParaRPr lang="nl-NL" dirty="0"/>
          </a:p>
        </p:txBody>
      </p:sp>
      <p:sp>
        <p:nvSpPr>
          <p:cNvPr id="4" name="Text Placeholder 3">
            <a:extLst>
              <a:ext uri="{FF2B5EF4-FFF2-40B4-BE49-F238E27FC236}">
                <a16:creationId xmlns:a16="http://schemas.microsoft.com/office/drawing/2014/main" id="{B88422DC-2188-334C-92B7-E138DD7EC996}"/>
              </a:ext>
            </a:extLst>
          </p:cNvPr>
          <p:cNvSpPr>
            <a:spLocks noGrp="1"/>
          </p:cNvSpPr>
          <p:nvPr>
            <p:ph type="body" sz="quarter" idx="10"/>
          </p:nvPr>
        </p:nvSpPr>
        <p:spPr/>
        <p:txBody>
          <a:bodyPr/>
          <a:lstStyle/>
          <a:p>
            <a:endParaRPr lang="nl-NL" dirty="0"/>
          </a:p>
        </p:txBody>
      </p:sp>
      <p:sp>
        <p:nvSpPr>
          <p:cNvPr id="5" name="Slide Number Placeholder 4">
            <a:extLst>
              <a:ext uri="{FF2B5EF4-FFF2-40B4-BE49-F238E27FC236}">
                <a16:creationId xmlns:a16="http://schemas.microsoft.com/office/drawing/2014/main" id="{20608F8E-C1A8-BE4B-B380-694D9EB2B047}"/>
              </a:ext>
            </a:extLst>
          </p:cNvPr>
          <p:cNvSpPr>
            <a:spLocks noGrp="1"/>
          </p:cNvSpPr>
          <p:nvPr>
            <p:ph type="sldNum" sz="quarter" idx="11"/>
          </p:nvPr>
        </p:nvSpPr>
        <p:spPr/>
        <p:txBody>
          <a:bodyPr/>
          <a:lstStyle/>
          <a:p>
            <a:r>
              <a:rPr lang="en-US" dirty="0"/>
              <a:t>Page 3 </a:t>
            </a:r>
            <a:r>
              <a:rPr lang="en-US" dirty="0">
                <a:latin typeface="TheSans B4 SemiLight" panose="02000303000000000000"/>
              </a:rPr>
              <a:t>of 6</a:t>
            </a:r>
            <a:endParaRPr lang="uk-UA" dirty="0"/>
          </a:p>
        </p:txBody>
      </p:sp>
      <p:pic>
        <p:nvPicPr>
          <p:cNvPr id="10" name="Picture 9">
            <a:extLst>
              <a:ext uri="{FF2B5EF4-FFF2-40B4-BE49-F238E27FC236}">
                <a16:creationId xmlns:a16="http://schemas.microsoft.com/office/drawing/2014/main" id="{639C1EE0-63DD-6143-A07D-4D52A6CE4874}"/>
              </a:ext>
            </a:extLst>
          </p:cNvPr>
          <p:cNvPicPr>
            <a:picLocks noChangeAspect="1"/>
          </p:cNvPicPr>
          <p:nvPr/>
        </p:nvPicPr>
        <p:blipFill rotWithShape="1">
          <a:blip r:embed="rId3"/>
          <a:srcRect t="12076" b="12402"/>
          <a:stretch/>
        </p:blipFill>
        <p:spPr>
          <a:xfrm>
            <a:off x="412433" y="1303645"/>
            <a:ext cx="4310077" cy="2438135"/>
          </a:xfrm>
          <a:prstGeom prst="rect">
            <a:avLst/>
          </a:prstGeom>
        </p:spPr>
      </p:pic>
      <p:grpSp>
        <p:nvGrpSpPr>
          <p:cNvPr id="8" name="Group 7">
            <a:extLst>
              <a:ext uri="{FF2B5EF4-FFF2-40B4-BE49-F238E27FC236}">
                <a16:creationId xmlns:a16="http://schemas.microsoft.com/office/drawing/2014/main" id="{D01FDD44-EAE9-9840-B82B-DAE9F9B87177}"/>
              </a:ext>
            </a:extLst>
          </p:cNvPr>
          <p:cNvGrpSpPr/>
          <p:nvPr/>
        </p:nvGrpSpPr>
        <p:grpSpPr>
          <a:xfrm>
            <a:off x="8019827" y="3720625"/>
            <a:ext cx="2636072" cy="2636072"/>
            <a:chOff x="8396351" y="3720625"/>
            <a:chExt cx="2636072" cy="2636072"/>
          </a:xfrm>
        </p:grpSpPr>
        <p:pic>
          <p:nvPicPr>
            <p:cNvPr id="13" name="Picture 12">
              <a:extLst>
                <a:ext uri="{FF2B5EF4-FFF2-40B4-BE49-F238E27FC236}">
                  <a16:creationId xmlns:a16="http://schemas.microsoft.com/office/drawing/2014/main" id="{404780BD-8A01-D740-94C9-1F47E4E4B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6351" y="3720625"/>
              <a:ext cx="2636072" cy="2636072"/>
            </a:xfrm>
            <a:prstGeom prst="rect">
              <a:avLst/>
            </a:prstGeom>
            <a:noFill/>
          </p:spPr>
        </p:pic>
        <p:sp>
          <p:nvSpPr>
            <p:cNvPr id="16" name="TextBox 15">
              <a:extLst>
                <a:ext uri="{FF2B5EF4-FFF2-40B4-BE49-F238E27FC236}">
                  <a16:creationId xmlns:a16="http://schemas.microsoft.com/office/drawing/2014/main" id="{AA8B23E0-2D36-1D4D-975B-2624D27C2A8E}"/>
                </a:ext>
              </a:extLst>
            </p:cNvPr>
            <p:cNvSpPr txBox="1"/>
            <p:nvPr/>
          </p:nvSpPr>
          <p:spPr>
            <a:xfrm>
              <a:off x="8783361" y="5898762"/>
              <a:ext cx="1891725" cy="369332"/>
            </a:xfrm>
            <a:prstGeom prst="rect">
              <a:avLst/>
            </a:prstGeom>
            <a:noFill/>
          </p:spPr>
          <p:txBody>
            <a:bodyPr wrap="square" rtlCol="0">
              <a:spAutoFit/>
            </a:bodyPr>
            <a:lstStyle/>
            <a:p>
              <a:pPr algn="ctr"/>
              <a:r>
                <a:rPr lang="en-US" dirty="0"/>
                <a:t>Unit Interface Size</a:t>
              </a:r>
            </a:p>
          </p:txBody>
        </p:sp>
      </p:grpSp>
      <p:sp>
        <p:nvSpPr>
          <p:cNvPr id="6" name="Down Arrow 5">
            <a:extLst>
              <a:ext uri="{FF2B5EF4-FFF2-40B4-BE49-F238E27FC236}">
                <a16:creationId xmlns:a16="http://schemas.microsoft.com/office/drawing/2014/main" id="{75CDB620-9BD2-6E4A-BDE1-43587D07CAF1}"/>
              </a:ext>
            </a:extLst>
          </p:cNvPr>
          <p:cNvSpPr/>
          <p:nvPr/>
        </p:nvSpPr>
        <p:spPr>
          <a:xfrm rot="16200000">
            <a:off x="4966162" y="1843548"/>
            <a:ext cx="1092845" cy="13524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rcular Arrow 18">
            <a:extLst>
              <a:ext uri="{FF2B5EF4-FFF2-40B4-BE49-F238E27FC236}">
                <a16:creationId xmlns:a16="http://schemas.microsoft.com/office/drawing/2014/main" id="{3DE8088D-47EA-4E49-8147-94498F6106DB}"/>
              </a:ext>
            </a:extLst>
          </p:cNvPr>
          <p:cNvSpPr/>
          <p:nvPr/>
        </p:nvSpPr>
        <p:spPr>
          <a:xfrm rot="16200000" flipH="1" flipV="1">
            <a:off x="8713349" y="2331040"/>
            <a:ext cx="3954817" cy="2979847"/>
          </a:xfrm>
          <a:prstGeom prst="circularArrow">
            <a:avLst>
              <a:gd name="adj1" fmla="val 10211"/>
              <a:gd name="adj2" fmla="val 1142319"/>
              <a:gd name="adj3" fmla="val 20518723"/>
              <a:gd name="adj4" fmla="val 11152030"/>
              <a:gd name="adj5" fmla="val 199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4A8623F7-ED45-5343-B55F-EADD11CC2254}"/>
              </a:ext>
            </a:extLst>
          </p:cNvPr>
          <p:cNvPicPr>
            <a:picLocks noChangeAspect="1"/>
          </p:cNvPicPr>
          <p:nvPr/>
        </p:nvPicPr>
        <p:blipFill>
          <a:blip r:embed="rId5"/>
          <a:stretch>
            <a:fillRect/>
          </a:stretch>
        </p:blipFill>
        <p:spPr>
          <a:xfrm>
            <a:off x="6314338" y="1303645"/>
            <a:ext cx="4324061" cy="2432284"/>
          </a:xfrm>
          <a:prstGeom prst="rect">
            <a:avLst/>
          </a:prstGeom>
        </p:spPr>
      </p:pic>
    </p:spTree>
    <p:extLst>
      <p:ext uri="{BB962C8B-B14F-4D97-AF65-F5344CB8AC3E}">
        <p14:creationId xmlns:p14="http://schemas.microsoft.com/office/powerpoint/2010/main" val="379888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BE09-8A46-2545-B956-4C213A0859A4}"/>
              </a:ext>
            </a:extLst>
          </p:cNvPr>
          <p:cNvSpPr>
            <a:spLocks noGrp="1"/>
          </p:cNvSpPr>
          <p:nvPr>
            <p:ph type="title"/>
          </p:nvPr>
        </p:nvSpPr>
        <p:spPr/>
        <p:txBody>
          <a:bodyPr>
            <a:normAutofit fontScale="90000"/>
          </a:bodyPr>
          <a:lstStyle/>
          <a:p>
            <a:r>
              <a:rPr lang="nl-NL" dirty="0" err="1"/>
              <a:t>Refactoring</a:t>
            </a:r>
            <a:endParaRPr lang="nl-NL" dirty="0"/>
          </a:p>
        </p:txBody>
      </p:sp>
      <p:sp>
        <p:nvSpPr>
          <p:cNvPr id="4" name="Text Placeholder 3">
            <a:extLst>
              <a:ext uri="{FF2B5EF4-FFF2-40B4-BE49-F238E27FC236}">
                <a16:creationId xmlns:a16="http://schemas.microsoft.com/office/drawing/2014/main" id="{B88422DC-2188-334C-92B7-E138DD7EC996}"/>
              </a:ext>
            </a:extLst>
          </p:cNvPr>
          <p:cNvSpPr>
            <a:spLocks noGrp="1"/>
          </p:cNvSpPr>
          <p:nvPr>
            <p:ph type="body" sz="quarter" idx="10"/>
          </p:nvPr>
        </p:nvSpPr>
        <p:spPr/>
        <p:txBody>
          <a:bodyPr/>
          <a:lstStyle/>
          <a:p>
            <a:endParaRPr lang="nl-NL" dirty="0"/>
          </a:p>
        </p:txBody>
      </p:sp>
      <p:sp>
        <p:nvSpPr>
          <p:cNvPr id="5" name="Slide Number Placeholder 4">
            <a:extLst>
              <a:ext uri="{FF2B5EF4-FFF2-40B4-BE49-F238E27FC236}">
                <a16:creationId xmlns:a16="http://schemas.microsoft.com/office/drawing/2014/main" id="{20608F8E-C1A8-BE4B-B380-694D9EB2B047}"/>
              </a:ext>
            </a:extLst>
          </p:cNvPr>
          <p:cNvSpPr>
            <a:spLocks noGrp="1"/>
          </p:cNvSpPr>
          <p:nvPr>
            <p:ph type="sldNum" sz="quarter" idx="11"/>
          </p:nvPr>
        </p:nvSpPr>
        <p:spPr/>
        <p:txBody>
          <a:bodyPr/>
          <a:lstStyle/>
          <a:p>
            <a:r>
              <a:rPr lang="en-US" dirty="0"/>
              <a:t>Page 3 </a:t>
            </a:r>
            <a:r>
              <a:rPr lang="en-US" dirty="0">
                <a:latin typeface="TheSans B4 SemiLight" panose="02000303000000000000"/>
              </a:rPr>
              <a:t>of 6</a:t>
            </a:r>
            <a:endParaRPr lang="uk-UA" dirty="0"/>
          </a:p>
        </p:txBody>
      </p:sp>
      <p:pic>
        <p:nvPicPr>
          <p:cNvPr id="10" name="Picture 9">
            <a:extLst>
              <a:ext uri="{FF2B5EF4-FFF2-40B4-BE49-F238E27FC236}">
                <a16:creationId xmlns:a16="http://schemas.microsoft.com/office/drawing/2014/main" id="{639C1EE0-63DD-6143-A07D-4D52A6CE4874}"/>
              </a:ext>
            </a:extLst>
          </p:cNvPr>
          <p:cNvPicPr>
            <a:picLocks noChangeAspect="1"/>
          </p:cNvPicPr>
          <p:nvPr/>
        </p:nvPicPr>
        <p:blipFill rotWithShape="1">
          <a:blip r:embed="rId3"/>
          <a:srcRect t="12076" b="12402"/>
          <a:stretch/>
        </p:blipFill>
        <p:spPr>
          <a:xfrm>
            <a:off x="412433" y="1303645"/>
            <a:ext cx="4310077" cy="2438135"/>
          </a:xfrm>
          <a:prstGeom prst="rect">
            <a:avLst/>
          </a:prstGeom>
        </p:spPr>
      </p:pic>
      <p:grpSp>
        <p:nvGrpSpPr>
          <p:cNvPr id="20" name="Group 19">
            <a:extLst>
              <a:ext uri="{FF2B5EF4-FFF2-40B4-BE49-F238E27FC236}">
                <a16:creationId xmlns:a16="http://schemas.microsoft.com/office/drawing/2014/main" id="{6A6FCC9F-E234-2445-97CC-47E57ED6F707}"/>
              </a:ext>
            </a:extLst>
          </p:cNvPr>
          <p:cNvGrpSpPr/>
          <p:nvPr/>
        </p:nvGrpSpPr>
        <p:grpSpPr>
          <a:xfrm>
            <a:off x="3178927" y="3735929"/>
            <a:ext cx="2636071" cy="2636071"/>
            <a:chOff x="3555451" y="3735929"/>
            <a:chExt cx="2636071" cy="2636071"/>
          </a:xfrm>
        </p:grpSpPr>
        <p:pic>
          <p:nvPicPr>
            <p:cNvPr id="11" name="Picture 10">
              <a:extLst>
                <a:ext uri="{FF2B5EF4-FFF2-40B4-BE49-F238E27FC236}">
                  <a16:creationId xmlns:a16="http://schemas.microsoft.com/office/drawing/2014/main" id="{A7A03EC9-525D-C74D-BEC5-3494E178B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5451" y="3735929"/>
              <a:ext cx="2636071" cy="2636071"/>
            </a:xfrm>
            <a:prstGeom prst="rect">
              <a:avLst/>
            </a:prstGeom>
            <a:noFill/>
          </p:spPr>
        </p:pic>
        <p:sp>
          <p:nvSpPr>
            <p:cNvPr id="14" name="TextBox 13">
              <a:extLst>
                <a:ext uri="{FF2B5EF4-FFF2-40B4-BE49-F238E27FC236}">
                  <a16:creationId xmlns:a16="http://schemas.microsoft.com/office/drawing/2014/main" id="{920731A3-8F28-7F4D-8207-CAB9DC1C9383}"/>
                </a:ext>
              </a:extLst>
            </p:cNvPr>
            <p:cNvSpPr txBox="1"/>
            <p:nvPr/>
          </p:nvSpPr>
          <p:spPr>
            <a:xfrm>
              <a:off x="4246639" y="5895219"/>
              <a:ext cx="1253694" cy="369332"/>
            </a:xfrm>
            <a:prstGeom prst="rect">
              <a:avLst/>
            </a:prstGeom>
            <a:noFill/>
          </p:spPr>
          <p:txBody>
            <a:bodyPr wrap="square" rtlCol="0">
              <a:spAutoFit/>
            </a:bodyPr>
            <a:lstStyle/>
            <a:p>
              <a:r>
                <a:rPr lang="en-US" dirty="0"/>
                <a:t>Complexity</a:t>
              </a:r>
            </a:p>
          </p:txBody>
        </p:sp>
      </p:grpSp>
      <p:grpSp>
        <p:nvGrpSpPr>
          <p:cNvPr id="18" name="Group 17">
            <a:extLst>
              <a:ext uri="{FF2B5EF4-FFF2-40B4-BE49-F238E27FC236}">
                <a16:creationId xmlns:a16="http://schemas.microsoft.com/office/drawing/2014/main" id="{A0FA0089-8C20-C34E-9AEE-AC927FF2ADFB}"/>
              </a:ext>
            </a:extLst>
          </p:cNvPr>
          <p:cNvGrpSpPr/>
          <p:nvPr/>
        </p:nvGrpSpPr>
        <p:grpSpPr>
          <a:xfrm>
            <a:off x="5705301" y="3766535"/>
            <a:ext cx="2883992" cy="2883992"/>
            <a:chOff x="6081825" y="3766535"/>
            <a:chExt cx="2883992" cy="2883992"/>
          </a:xfrm>
        </p:grpSpPr>
        <p:pic>
          <p:nvPicPr>
            <p:cNvPr id="12" name="Picture 11">
              <a:extLst>
                <a:ext uri="{FF2B5EF4-FFF2-40B4-BE49-F238E27FC236}">
                  <a16:creationId xmlns:a16="http://schemas.microsoft.com/office/drawing/2014/main" id="{4A604172-D1D6-9140-8632-9797194EAE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825" y="3766535"/>
              <a:ext cx="2883992" cy="2883992"/>
            </a:xfrm>
            <a:prstGeom prst="rect">
              <a:avLst/>
            </a:prstGeom>
            <a:noFill/>
          </p:spPr>
        </p:pic>
        <p:sp>
          <p:nvSpPr>
            <p:cNvPr id="15" name="TextBox 14">
              <a:extLst>
                <a:ext uri="{FF2B5EF4-FFF2-40B4-BE49-F238E27FC236}">
                  <a16:creationId xmlns:a16="http://schemas.microsoft.com/office/drawing/2014/main" id="{32B025F4-51BE-1841-A7E2-FD87799AAE5C}"/>
                </a:ext>
              </a:extLst>
            </p:cNvPr>
            <p:cNvSpPr txBox="1"/>
            <p:nvPr/>
          </p:nvSpPr>
          <p:spPr>
            <a:xfrm>
              <a:off x="6663934" y="5895219"/>
              <a:ext cx="1253694" cy="369332"/>
            </a:xfrm>
            <a:prstGeom prst="rect">
              <a:avLst/>
            </a:prstGeom>
            <a:noFill/>
          </p:spPr>
          <p:txBody>
            <a:bodyPr wrap="square" rtlCol="0">
              <a:spAutoFit/>
            </a:bodyPr>
            <a:lstStyle/>
            <a:p>
              <a:pPr algn="ctr"/>
              <a:r>
                <a:rPr lang="en-US" dirty="0"/>
                <a:t>Unit Size</a:t>
              </a:r>
            </a:p>
          </p:txBody>
        </p:sp>
      </p:grpSp>
      <p:grpSp>
        <p:nvGrpSpPr>
          <p:cNvPr id="8" name="Group 7">
            <a:extLst>
              <a:ext uri="{FF2B5EF4-FFF2-40B4-BE49-F238E27FC236}">
                <a16:creationId xmlns:a16="http://schemas.microsoft.com/office/drawing/2014/main" id="{D01FDD44-EAE9-9840-B82B-DAE9F9B87177}"/>
              </a:ext>
            </a:extLst>
          </p:cNvPr>
          <p:cNvGrpSpPr/>
          <p:nvPr/>
        </p:nvGrpSpPr>
        <p:grpSpPr>
          <a:xfrm>
            <a:off x="8019827" y="3720625"/>
            <a:ext cx="2636072" cy="2636072"/>
            <a:chOff x="8396351" y="3720625"/>
            <a:chExt cx="2636072" cy="2636072"/>
          </a:xfrm>
        </p:grpSpPr>
        <p:pic>
          <p:nvPicPr>
            <p:cNvPr id="13" name="Picture 12">
              <a:extLst>
                <a:ext uri="{FF2B5EF4-FFF2-40B4-BE49-F238E27FC236}">
                  <a16:creationId xmlns:a16="http://schemas.microsoft.com/office/drawing/2014/main" id="{404780BD-8A01-D740-94C9-1F47E4E4B4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6351" y="3720625"/>
              <a:ext cx="2636072" cy="2636072"/>
            </a:xfrm>
            <a:prstGeom prst="rect">
              <a:avLst/>
            </a:prstGeom>
            <a:noFill/>
          </p:spPr>
        </p:pic>
        <p:sp>
          <p:nvSpPr>
            <p:cNvPr id="16" name="TextBox 15">
              <a:extLst>
                <a:ext uri="{FF2B5EF4-FFF2-40B4-BE49-F238E27FC236}">
                  <a16:creationId xmlns:a16="http://schemas.microsoft.com/office/drawing/2014/main" id="{AA8B23E0-2D36-1D4D-975B-2624D27C2A8E}"/>
                </a:ext>
              </a:extLst>
            </p:cNvPr>
            <p:cNvSpPr txBox="1"/>
            <p:nvPr/>
          </p:nvSpPr>
          <p:spPr>
            <a:xfrm>
              <a:off x="8783361" y="5898762"/>
              <a:ext cx="1891725" cy="369332"/>
            </a:xfrm>
            <a:prstGeom prst="rect">
              <a:avLst/>
            </a:prstGeom>
            <a:noFill/>
          </p:spPr>
          <p:txBody>
            <a:bodyPr wrap="square" rtlCol="0">
              <a:spAutoFit/>
            </a:bodyPr>
            <a:lstStyle/>
            <a:p>
              <a:pPr algn="ctr"/>
              <a:r>
                <a:rPr lang="en-US" dirty="0"/>
                <a:t>Unit Interface Size</a:t>
              </a:r>
            </a:p>
          </p:txBody>
        </p:sp>
      </p:grpSp>
      <p:sp>
        <p:nvSpPr>
          <p:cNvPr id="6" name="Down Arrow 5">
            <a:extLst>
              <a:ext uri="{FF2B5EF4-FFF2-40B4-BE49-F238E27FC236}">
                <a16:creationId xmlns:a16="http://schemas.microsoft.com/office/drawing/2014/main" id="{75CDB620-9BD2-6E4A-BDE1-43587D07CAF1}"/>
              </a:ext>
            </a:extLst>
          </p:cNvPr>
          <p:cNvSpPr/>
          <p:nvPr/>
        </p:nvSpPr>
        <p:spPr>
          <a:xfrm rot="16200000">
            <a:off x="4966162" y="1843548"/>
            <a:ext cx="1092845" cy="13524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rcular Arrow 18">
            <a:extLst>
              <a:ext uri="{FF2B5EF4-FFF2-40B4-BE49-F238E27FC236}">
                <a16:creationId xmlns:a16="http://schemas.microsoft.com/office/drawing/2014/main" id="{3DE8088D-47EA-4E49-8147-94498F6106DB}"/>
              </a:ext>
            </a:extLst>
          </p:cNvPr>
          <p:cNvSpPr/>
          <p:nvPr/>
        </p:nvSpPr>
        <p:spPr>
          <a:xfrm rot="16200000" flipH="1" flipV="1">
            <a:off x="8713349" y="2331040"/>
            <a:ext cx="3954817" cy="2979847"/>
          </a:xfrm>
          <a:prstGeom prst="circularArrow">
            <a:avLst>
              <a:gd name="adj1" fmla="val 10211"/>
              <a:gd name="adj2" fmla="val 1142319"/>
              <a:gd name="adj3" fmla="val 20518723"/>
              <a:gd name="adj4" fmla="val 11152030"/>
              <a:gd name="adj5" fmla="val 199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4A8623F7-ED45-5343-B55F-EADD11CC2254}"/>
              </a:ext>
            </a:extLst>
          </p:cNvPr>
          <p:cNvPicPr>
            <a:picLocks noChangeAspect="1"/>
          </p:cNvPicPr>
          <p:nvPr/>
        </p:nvPicPr>
        <p:blipFill>
          <a:blip r:embed="rId7"/>
          <a:stretch>
            <a:fillRect/>
          </a:stretch>
        </p:blipFill>
        <p:spPr>
          <a:xfrm>
            <a:off x="6314338" y="1303645"/>
            <a:ext cx="4324061" cy="2432284"/>
          </a:xfrm>
          <a:prstGeom prst="rect">
            <a:avLst/>
          </a:prstGeom>
        </p:spPr>
      </p:pic>
    </p:spTree>
    <p:extLst>
      <p:ext uri="{BB962C8B-B14F-4D97-AF65-F5344CB8AC3E}">
        <p14:creationId xmlns:p14="http://schemas.microsoft.com/office/powerpoint/2010/main" val="1399006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BE09-8A46-2545-B956-4C213A0859A4}"/>
              </a:ext>
            </a:extLst>
          </p:cNvPr>
          <p:cNvSpPr>
            <a:spLocks noGrp="1"/>
          </p:cNvSpPr>
          <p:nvPr>
            <p:ph type="title"/>
          </p:nvPr>
        </p:nvSpPr>
        <p:spPr/>
        <p:txBody>
          <a:bodyPr>
            <a:normAutofit fontScale="90000"/>
          </a:bodyPr>
          <a:lstStyle/>
          <a:p>
            <a:r>
              <a:rPr lang="nl-NL" dirty="0" err="1"/>
              <a:t>Refactoring</a:t>
            </a:r>
            <a:endParaRPr lang="nl-NL" dirty="0"/>
          </a:p>
        </p:txBody>
      </p:sp>
      <p:sp>
        <p:nvSpPr>
          <p:cNvPr id="4" name="Text Placeholder 3">
            <a:extLst>
              <a:ext uri="{FF2B5EF4-FFF2-40B4-BE49-F238E27FC236}">
                <a16:creationId xmlns:a16="http://schemas.microsoft.com/office/drawing/2014/main" id="{B88422DC-2188-334C-92B7-E138DD7EC996}"/>
              </a:ext>
            </a:extLst>
          </p:cNvPr>
          <p:cNvSpPr>
            <a:spLocks noGrp="1"/>
          </p:cNvSpPr>
          <p:nvPr>
            <p:ph type="body" sz="quarter" idx="10"/>
          </p:nvPr>
        </p:nvSpPr>
        <p:spPr/>
        <p:txBody>
          <a:bodyPr/>
          <a:lstStyle/>
          <a:p>
            <a:endParaRPr lang="nl-NL" dirty="0"/>
          </a:p>
        </p:txBody>
      </p:sp>
      <p:sp>
        <p:nvSpPr>
          <p:cNvPr id="5" name="Slide Number Placeholder 4">
            <a:extLst>
              <a:ext uri="{FF2B5EF4-FFF2-40B4-BE49-F238E27FC236}">
                <a16:creationId xmlns:a16="http://schemas.microsoft.com/office/drawing/2014/main" id="{20608F8E-C1A8-BE4B-B380-694D9EB2B047}"/>
              </a:ext>
            </a:extLst>
          </p:cNvPr>
          <p:cNvSpPr>
            <a:spLocks noGrp="1"/>
          </p:cNvSpPr>
          <p:nvPr>
            <p:ph type="sldNum" sz="quarter" idx="11"/>
          </p:nvPr>
        </p:nvSpPr>
        <p:spPr/>
        <p:txBody>
          <a:bodyPr/>
          <a:lstStyle/>
          <a:p>
            <a:r>
              <a:rPr lang="en-US" dirty="0"/>
              <a:t>Page 3 </a:t>
            </a:r>
            <a:r>
              <a:rPr lang="en-US" dirty="0">
                <a:latin typeface="TheSans B4 SemiLight" panose="02000303000000000000"/>
              </a:rPr>
              <a:t>of 6</a:t>
            </a:r>
            <a:endParaRPr lang="uk-UA" dirty="0"/>
          </a:p>
        </p:txBody>
      </p:sp>
      <p:pic>
        <p:nvPicPr>
          <p:cNvPr id="10" name="Picture 9">
            <a:extLst>
              <a:ext uri="{FF2B5EF4-FFF2-40B4-BE49-F238E27FC236}">
                <a16:creationId xmlns:a16="http://schemas.microsoft.com/office/drawing/2014/main" id="{639C1EE0-63DD-6143-A07D-4D52A6CE4874}"/>
              </a:ext>
            </a:extLst>
          </p:cNvPr>
          <p:cNvPicPr>
            <a:picLocks noChangeAspect="1"/>
          </p:cNvPicPr>
          <p:nvPr/>
        </p:nvPicPr>
        <p:blipFill rotWithShape="1">
          <a:blip r:embed="rId3"/>
          <a:srcRect t="12076" b="12402"/>
          <a:stretch/>
        </p:blipFill>
        <p:spPr>
          <a:xfrm>
            <a:off x="412433" y="1303645"/>
            <a:ext cx="4310077" cy="2438135"/>
          </a:xfrm>
          <a:prstGeom prst="rect">
            <a:avLst/>
          </a:prstGeom>
        </p:spPr>
      </p:pic>
      <p:grpSp>
        <p:nvGrpSpPr>
          <p:cNvPr id="21" name="Group 20">
            <a:extLst>
              <a:ext uri="{FF2B5EF4-FFF2-40B4-BE49-F238E27FC236}">
                <a16:creationId xmlns:a16="http://schemas.microsoft.com/office/drawing/2014/main" id="{AF65BB19-710D-D347-9FBD-A1882D02DA0D}"/>
              </a:ext>
            </a:extLst>
          </p:cNvPr>
          <p:cNvGrpSpPr/>
          <p:nvPr/>
        </p:nvGrpSpPr>
        <p:grpSpPr>
          <a:xfrm>
            <a:off x="591676" y="3766535"/>
            <a:ext cx="2498016" cy="2498016"/>
            <a:chOff x="968200" y="3766535"/>
            <a:chExt cx="2498016" cy="2498016"/>
          </a:xfrm>
        </p:grpSpPr>
        <p:pic>
          <p:nvPicPr>
            <p:cNvPr id="9" name="Picture 8">
              <a:extLst>
                <a:ext uri="{FF2B5EF4-FFF2-40B4-BE49-F238E27FC236}">
                  <a16:creationId xmlns:a16="http://schemas.microsoft.com/office/drawing/2014/main" id="{22F57E71-6C4D-7F4D-9E4F-27A58E09A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200" y="3766535"/>
              <a:ext cx="2498016" cy="2498016"/>
            </a:xfrm>
            <a:prstGeom prst="rect">
              <a:avLst/>
            </a:prstGeom>
            <a:noFill/>
          </p:spPr>
        </p:pic>
        <p:sp>
          <p:nvSpPr>
            <p:cNvPr id="3" name="TextBox 2">
              <a:extLst>
                <a:ext uri="{FF2B5EF4-FFF2-40B4-BE49-F238E27FC236}">
                  <a16:creationId xmlns:a16="http://schemas.microsoft.com/office/drawing/2014/main" id="{6A643A33-B5FB-9B46-AB07-2E5313A3685C}"/>
                </a:ext>
              </a:extLst>
            </p:cNvPr>
            <p:cNvSpPr txBox="1"/>
            <p:nvPr/>
          </p:nvSpPr>
          <p:spPr>
            <a:xfrm>
              <a:off x="1590361" y="5895219"/>
              <a:ext cx="1253694" cy="369332"/>
            </a:xfrm>
            <a:prstGeom prst="rect">
              <a:avLst/>
            </a:prstGeom>
            <a:noFill/>
          </p:spPr>
          <p:txBody>
            <a:bodyPr wrap="square" rtlCol="0">
              <a:spAutoFit/>
            </a:bodyPr>
            <a:lstStyle/>
            <a:p>
              <a:r>
                <a:rPr lang="en-US" dirty="0"/>
                <a:t>Duplication</a:t>
              </a:r>
            </a:p>
          </p:txBody>
        </p:sp>
      </p:grpSp>
      <p:grpSp>
        <p:nvGrpSpPr>
          <p:cNvPr id="20" name="Group 19">
            <a:extLst>
              <a:ext uri="{FF2B5EF4-FFF2-40B4-BE49-F238E27FC236}">
                <a16:creationId xmlns:a16="http://schemas.microsoft.com/office/drawing/2014/main" id="{6A6FCC9F-E234-2445-97CC-47E57ED6F707}"/>
              </a:ext>
            </a:extLst>
          </p:cNvPr>
          <p:cNvGrpSpPr/>
          <p:nvPr/>
        </p:nvGrpSpPr>
        <p:grpSpPr>
          <a:xfrm>
            <a:off x="3178927" y="3735929"/>
            <a:ext cx="2636071" cy="2636071"/>
            <a:chOff x="3555451" y="3735929"/>
            <a:chExt cx="2636071" cy="2636071"/>
          </a:xfrm>
        </p:grpSpPr>
        <p:pic>
          <p:nvPicPr>
            <p:cNvPr id="11" name="Picture 10">
              <a:extLst>
                <a:ext uri="{FF2B5EF4-FFF2-40B4-BE49-F238E27FC236}">
                  <a16:creationId xmlns:a16="http://schemas.microsoft.com/office/drawing/2014/main" id="{A7A03EC9-525D-C74D-BEC5-3494E178B7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451" y="3735929"/>
              <a:ext cx="2636071" cy="2636071"/>
            </a:xfrm>
            <a:prstGeom prst="rect">
              <a:avLst/>
            </a:prstGeom>
            <a:noFill/>
          </p:spPr>
        </p:pic>
        <p:sp>
          <p:nvSpPr>
            <p:cNvPr id="14" name="TextBox 13">
              <a:extLst>
                <a:ext uri="{FF2B5EF4-FFF2-40B4-BE49-F238E27FC236}">
                  <a16:creationId xmlns:a16="http://schemas.microsoft.com/office/drawing/2014/main" id="{920731A3-8F28-7F4D-8207-CAB9DC1C9383}"/>
                </a:ext>
              </a:extLst>
            </p:cNvPr>
            <p:cNvSpPr txBox="1"/>
            <p:nvPr/>
          </p:nvSpPr>
          <p:spPr>
            <a:xfrm>
              <a:off x="4246639" y="5895219"/>
              <a:ext cx="1253694" cy="369332"/>
            </a:xfrm>
            <a:prstGeom prst="rect">
              <a:avLst/>
            </a:prstGeom>
            <a:noFill/>
          </p:spPr>
          <p:txBody>
            <a:bodyPr wrap="square" rtlCol="0">
              <a:spAutoFit/>
            </a:bodyPr>
            <a:lstStyle/>
            <a:p>
              <a:r>
                <a:rPr lang="en-US" dirty="0"/>
                <a:t>Complexity</a:t>
              </a:r>
            </a:p>
          </p:txBody>
        </p:sp>
      </p:grpSp>
      <p:grpSp>
        <p:nvGrpSpPr>
          <p:cNvPr id="18" name="Group 17">
            <a:extLst>
              <a:ext uri="{FF2B5EF4-FFF2-40B4-BE49-F238E27FC236}">
                <a16:creationId xmlns:a16="http://schemas.microsoft.com/office/drawing/2014/main" id="{A0FA0089-8C20-C34E-9AEE-AC927FF2ADFB}"/>
              </a:ext>
            </a:extLst>
          </p:cNvPr>
          <p:cNvGrpSpPr/>
          <p:nvPr/>
        </p:nvGrpSpPr>
        <p:grpSpPr>
          <a:xfrm>
            <a:off x="5705301" y="3766535"/>
            <a:ext cx="2883992" cy="2883992"/>
            <a:chOff x="6081825" y="3766535"/>
            <a:chExt cx="2883992" cy="2883992"/>
          </a:xfrm>
        </p:grpSpPr>
        <p:pic>
          <p:nvPicPr>
            <p:cNvPr id="12" name="Picture 11">
              <a:extLst>
                <a:ext uri="{FF2B5EF4-FFF2-40B4-BE49-F238E27FC236}">
                  <a16:creationId xmlns:a16="http://schemas.microsoft.com/office/drawing/2014/main" id="{4A604172-D1D6-9140-8632-9797194EA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1825" y="3766535"/>
              <a:ext cx="2883992" cy="2883992"/>
            </a:xfrm>
            <a:prstGeom prst="rect">
              <a:avLst/>
            </a:prstGeom>
            <a:noFill/>
          </p:spPr>
        </p:pic>
        <p:sp>
          <p:nvSpPr>
            <p:cNvPr id="15" name="TextBox 14">
              <a:extLst>
                <a:ext uri="{FF2B5EF4-FFF2-40B4-BE49-F238E27FC236}">
                  <a16:creationId xmlns:a16="http://schemas.microsoft.com/office/drawing/2014/main" id="{32B025F4-51BE-1841-A7E2-FD87799AAE5C}"/>
                </a:ext>
              </a:extLst>
            </p:cNvPr>
            <p:cNvSpPr txBox="1"/>
            <p:nvPr/>
          </p:nvSpPr>
          <p:spPr>
            <a:xfrm>
              <a:off x="6663934" y="5895219"/>
              <a:ext cx="1253694" cy="369332"/>
            </a:xfrm>
            <a:prstGeom prst="rect">
              <a:avLst/>
            </a:prstGeom>
            <a:noFill/>
          </p:spPr>
          <p:txBody>
            <a:bodyPr wrap="square" rtlCol="0">
              <a:spAutoFit/>
            </a:bodyPr>
            <a:lstStyle/>
            <a:p>
              <a:pPr algn="ctr"/>
              <a:r>
                <a:rPr lang="en-US" dirty="0"/>
                <a:t>Unit Size</a:t>
              </a:r>
            </a:p>
          </p:txBody>
        </p:sp>
      </p:grpSp>
      <p:grpSp>
        <p:nvGrpSpPr>
          <p:cNvPr id="8" name="Group 7">
            <a:extLst>
              <a:ext uri="{FF2B5EF4-FFF2-40B4-BE49-F238E27FC236}">
                <a16:creationId xmlns:a16="http://schemas.microsoft.com/office/drawing/2014/main" id="{D01FDD44-EAE9-9840-B82B-DAE9F9B87177}"/>
              </a:ext>
            </a:extLst>
          </p:cNvPr>
          <p:cNvGrpSpPr/>
          <p:nvPr/>
        </p:nvGrpSpPr>
        <p:grpSpPr>
          <a:xfrm>
            <a:off x="8019827" y="3720625"/>
            <a:ext cx="2636072" cy="2636072"/>
            <a:chOff x="8396351" y="3720625"/>
            <a:chExt cx="2636072" cy="2636072"/>
          </a:xfrm>
        </p:grpSpPr>
        <p:pic>
          <p:nvPicPr>
            <p:cNvPr id="13" name="Picture 12">
              <a:extLst>
                <a:ext uri="{FF2B5EF4-FFF2-40B4-BE49-F238E27FC236}">
                  <a16:creationId xmlns:a16="http://schemas.microsoft.com/office/drawing/2014/main" id="{404780BD-8A01-D740-94C9-1F47E4E4B4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6351" y="3720625"/>
              <a:ext cx="2636072" cy="2636072"/>
            </a:xfrm>
            <a:prstGeom prst="rect">
              <a:avLst/>
            </a:prstGeom>
            <a:noFill/>
          </p:spPr>
        </p:pic>
        <p:sp>
          <p:nvSpPr>
            <p:cNvPr id="16" name="TextBox 15">
              <a:extLst>
                <a:ext uri="{FF2B5EF4-FFF2-40B4-BE49-F238E27FC236}">
                  <a16:creationId xmlns:a16="http://schemas.microsoft.com/office/drawing/2014/main" id="{AA8B23E0-2D36-1D4D-975B-2624D27C2A8E}"/>
                </a:ext>
              </a:extLst>
            </p:cNvPr>
            <p:cNvSpPr txBox="1"/>
            <p:nvPr/>
          </p:nvSpPr>
          <p:spPr>
            <a:xfrm>
              <a:off x="8783361" y="5898762"/>
              <a:ext cx="1891725" cy="369332"/>
            </a:xfrm>
            <a:prstGeom prst="rect">
              <a:avLst/>
            </a:prstGeom>
            <a:noFill/>
          </p:spPr>
          <p:txBody>
            <a:bodyPr wrap="square" rtlCol="0">
              <a:spAutoFit/>
            </a:bodyPr>
            <a:lstStyle/>
            <a:p>
              <a:pPr algn="ctr"/>
              <a:r>
                <a:rPr lang="en-US" dirty="0"/>
                <a:t>Unit Interface Size</a:t>
              </a:r>
            </a:p>
          </p:txBody>
        </p:sp>
      </p:grpSp>
      <p:sp>
        <p:nvSpPr>
          <p:cNvPr id="6" name="Down Arrow 5">
            <a:extLst>
              <a:ext uri="{FF2B5EF4-FFF2-40B4-BE49-F238E27FC236}">
                <a16:creationId xmlns:a16="http://schemas.microsoft.com/office/drawing/2014/main" id="{75CDB620-9BD2-6E4A-BDE1-43587D07CAF1}"/>
              </a:ext>
            </a:extLst>
          </p:cNvPr>
          <p:cNvSpPr/>
          <p:nvPr/>
        </p:nvSpPr>
        <p:spPr>
          <a:xfrm rot="16200000">
            <a:off x="4966162" y="1843548"/>
            <a:ext cx="1092845" cy="13524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rcular Arrow 18">
            <a:extLst>
              <a:ext uri="{FF2B5EF4-FFF2-40B4-BE49-F238E27FC236}">
                <a16:creationId xmlns:a16="http://schemas.microsoft.com/office/drawing/2014/main" id="{3DE8088D-47EA-4E49-8147-94498F6106DB}"/>
              </a:ext>
            </a:extLst>
          </p:cNvPr>
          <p:cNvSpPr/>
          <p:nvPr/>
        </p:nvSpPr>
        <p:spPr>
          <a:xfrm rot="16200000" flipH="1" flipV="1">
            <a:off x="8713349" y="2331040"/>
            <a:ext cx="3954817" cy="2979847"/>
          </a:xfrm>
          <a:prstGeom prst="circularArrow">
            <a:avLst>
              <a:gd name="adj1" fmla="val 10211"/>
              <a:gd name="adj2" fmla="val 1142319"/>
              <a:gd name="adj3" fmla="val 20518723"/>
              <a:gd name="adj4" fmla="val 11152030"/>
              <a:gd name="adj5" fmla="val 199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4A8623F7-ED45-5343-B55F-EADD11CC2254}"/>
              </a:ext>
            </a:extLst>
          </p:cNvPr>
          <p:cNvPicPr>
            <a:picLocks noChangeAspect="1"/>
          </p:cNvPicPr>
          <p:nvPr/>
        </p:nvPicPr>
        <p:blipFill>
          <a:blip r:embed="rId8"/>
          <a:stretch>
            <a:fillRect/>
          </a:stretch>
        </p:blipFill>
        <p:spPr>
          <a:xfrm>
            <a:off x="6314338" y="1303645"/>
            <a:ext cx="4324061" cy="2432284"/>
          </a:xfrm>
          <a:prstGeom prst="rect">
            <a:avLst/>
          </a:prstGeom>
        </p:spPr>
      </p:pic>
    </p:spTree>
    <p:extLst>
      <p:ext uri="{BB962C8B-B14F-4D97-AF65-F5344CB8AC3E}">
        <p14:creationId xmlns:p14="http://schemas.microsoft.com/office/powerpoint/2010/main" val="154311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BE09-8A46-2545-B956-4C213A0859A4}"/>
              </a:ext>
            </a:extLst>
          </p:cNvPr>
          <p:cNvSpPr>
            <a:spLocks noGrp="1"/>
          </p:cNvSpPr>
          <p:nvPr>
            <p:ph type="title"/>
          </p:nvPr>
        </p:nvSpPr>
        <p:spPr/>
        <p:txBody>
          <a:bodyPr>
            <a:normAutofit fontScale="90000"/>
          </a:bodyPr>
          <a:lstStyle/>
          <a:p>
            <a:r>
              <a:rPr lang="nl-NL" dirty="0" err="1"/>
              <a:t>Refactoring</a:t>
            </a:r>
            <a:endParaRPr lang="nl-NL" dirty="0"/>
          </a:p>
        </p:txBody>
      </p:sp>
      <p:sp>
        <p:nvSpPr>
          <p:cNvPr id="4" name="Text Placeholder 3">
            <a:extLst>
              <a:ext uri="{FF2B5EF4-FFF2-40B4-BE49-F238E27FC236}">
                <a16:creationId xmlns:a16="http://schemas.microsoft.com/office/drawing/2014/main" id="{B88422DC-2188-334C-92B7-E138DD7EC996}"/>
              </a:ext>
            </a:extLst>
          </p:cNvPr>
          <p:cNvSpPr>
            <a:spLocks noGrp="1"/>
          </p:cNvSpPr>
          <p:nvPr>
            <p:ph type="body" sz="quarter" idx="10"/>
          </p:nvPr>
        </p:nvSpPr>
        <p:spPr/>
        <p:txBody>
          <a:bodyPr/>
          <a:lstStyle/>
          <a:p>
            <a:endParaRPr lang="nl-NL" dirty="0"/>
          </a:p>
        </p:txBody>
      </p:sp>
      <p:sp>
        <p:nvSpPr>
          <p:cNvPr id="5" name="Slide Number Placeholder 4">
            <a:extLst>
              <a:ext uri="{FF2B5EF4-FFF2-40B4-BE49-F238E27FC236}">
                <a16:creationId xmlns:a16="http://schemas.microsoft.com/office/drawing/2014/main" id="{20608F8E-C1A8-BE4B-B380-694D9EB2B047}"/>
              </a:ext>
            </a:extLst>
          </p:cNvPr>
          <p:cNvSpPr>
            <a:spLocks noGrp="1"/>
          </p:cNvSpPr>
          <p:nvPr>
            <p:ph type="sldNum" sz="quarter" idx="11"/>
          </p:nvPr>
        </p:nvSpPr>
        <p:spPr/>
        <p:txBody>
          <a:bodyPr/>
          <a:lstStyle/>
          <a:p>
            <a:r>
              <a:rPr lang="en-US" dirty="0"/>
              <a:t>Page 3 </a:t>
            </a:r>
            <a:r>
              <a:rPr lang="en-US" dirty="0">
                <a:latin typeface="TheSans B4 SemiLight" panose="02000303000000000000"/>
              </a:rPr>
              <a:t>of 6</a:t>
            </a:r>
            <a:endParaRPr lang="uk-UA" dirty="0"/>
          </a:p>
        </p:txBody>
      </p:sp>
      <p:pic>
        <p:nvPicPr>
          <p:cNvPr id="10" name="Picture 9">
            <a:extLst>
              <a:ext uri="{FF2B5EF4-FFF2-40B4-BE49-F238E27FC236}">
                <a16:creationId xmlns:a16="http://schemas.microsoft.com/office/drawing/2014/main" id="{639C1EE0-63DD-6143-A07D-4D52A6CE4874}"/>
              </a:ext>
            </a:extLst>
          </p:cNvPr>
          <p:cNvPicPr>
            <a:picLocks noChangeAspect="1"/>
          </p:cNvPicPr>
          <p:nvPr/>
        </p:nvPicPr>
        <p:blipFill rotWithShape="1">
          <a:blip r:embed="rId3"/>
          <a:srcRect t="12076" b="12402"/>
          <a:stretch/>
        </p:blipFill>
        <p:spPr>
          <a:xfrm>
            <a:off x="412433" y="1303645"/>
            <a:ext cx="4310077" cy="2438135"/>
          </a:xfrm>
          <a:prstGeom prst="rect">
            <a:avLst/>
          </a:prstGeom>
        </p:spPr>
      </p:pic>
      <p:grpSp>
        <p:nvGrpSpPr>
          <p:cNvPr id="21" name="Group 20">
            <a:extLst>
              <a:ext uri="{FF2B5EF4-FFF2-40B4-BE49-F238E27FC236}">
                <a16:creationId xmlns:a16="http://schemas.microsoft.com/office/drawing/2014/main" id="{AF65BB19-710D-D347-9FBD-A1882D02DA0D}"/>
              </a:ext>
            </a:extLst>
          </p:cNvPr>
          <p:cNvGrpSpPr/>
          <p:nvPr/>
        </p:nvGrpSpPr>
        <p:grpSpPr>
          <a:xfrm>
            <a:off x="591676" y="3766535"/>
            <a:ext cx="2498016" cy="2498016"/>
            <a:chOff x="968200" y="3766535"/>
            <a:chExt cx="2498016" cy="2498016"/>
          </a:xfrm>
        </p:grpSpPr>
        <p:pic>
          <p:nvPicPr>
            <p:cNvPr id="9" name="Picture 8">
              <a:extLst>
                <a:ext uri="{FF2B5EF4-FFF2-40B4-BE49-F238E27FC236}">
                  <a16:creationId xmlns:a16="http://schemas.microsoft.com/office/drawing/2014/main" id="{22F57E71-6C4D-7F4D-9E4F-27A58E09A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200" y="3766535"/>
              <a:ext cx="2498016" cy="2498016"/>
            </a:xfrm>
            <a:prstGeom prst="rect">
              <a:avLst/>
            </a:prstGeom>
            <a:noFill/>
          </p:spPr>
        </p:pic>
        <p:sp>
          <p:nvSpPr>
            <p:cNvPr id="3" name="TextBox 2">
              <a:extLst>
                <a:ext uri="{FF2B5EF4-FFF2-40B4-BE49-F238E27FC236}">
                  <a16:creationId xmlns:a16="http://schemas.microsoft.com/office/drawing/2014/main" id="{6A643A33-B5FB-9B46-AB07-2E5313A3685C}"/>
                </a:ext>
              </a:extLst>
            </p:cNvPr>
            <p:cNvSpPr txBox="1"/>
            <p:nvPr/>
          </p:nvSpPr>
          <p:spPr>
            <a:xfrm>
              <a:off x="1590361" y="5895219"/>
              <a:ext cx="1253694" cy="369332"/>
            </a:xfrm>
            <a:prstGeom prst="rect">
              <a:avLst/>
            </a:prstGeom>
            <a:noFill/>
          </p:spPr>
          <p:txBody>
            <a:bodyPr wrap="square" rtlCol="0">
              <a:spAutoFit/>
            </a:bodyPr>
            <a:lstStyle/>
            <a:p>
              <a:r>
                <a:rPr lang="en-US" dirty="0"/>
                <a:t>Duplication</a:t>
              </a:r>
            </a:p>
          </p:txBody>
        </p:sp>
      </p:grpSp>
      <p:grpSp>
        <p:nvGrpSpPr>
          <p:cNvPr id="20" name="Group 19">
            <a:extLst>
              <a:ext uri="{FF2B5EF4-FFF2-40B4-BE49-F238E27FC236}">
                <a16:creationId xmlns:a16="http://schemas.microsoft.com/office/drawing/2014/main" id="{6A6FCC9F-E234-2445-97CC-47E57ED6F707}"/>
              </a:ext>
            </a:extLst>
          </p:cNvPr>
          <p:cNvGrpSpPr/>
          <p:nvPr/>
        </p:nvGrpSpPr>
        <p:grpSpPr>
          <a:xfrm>
            <a:off x="3178927" y="3735929"/>
            <a:ext cx="2636071" cy="2636071"/>
            <a:chOff x="3555451" y="3735929"/>
            <a:chExt cx="2636071" cy="2636071"/>
          </a:xfrm>
        </p:grpSpPr>
        <p:pic>
          <p:nvPicPr>
            <p:cNvPr id="11" name="Picture 10">
              <a:extLst>
                <a:ext uri="{FF2B5EF4-FFF2-40B4-BE49-F238E27FC236}">
                  <a16:creationId xmlns:a16="http://schemas.microsoft.com/office/drawing/2014/main" id="{A7A03EC9-525D-C74D-BEC5-3494E178B7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451" y="3735929"/>
              <a:ext cx="2636071" cy="2636071"/>
            </a:xfrm>
            <a:prstGeom prst="rect">
              <a:avLst/>
            </a:prstGeom>
            <a:noFill/>
          </p:spPr>
        </p:pic>
        <p:sp>
          <p:nvSpPr>
            <p:cNvPr id="14" name="TextBox 13">
              <a:extLst>
                <a:ext uri="{FF2B5EF4-FFF2-40B4-BE49-F238E27FC236}">
                  <a16:creationId xmlns:a16="http://schemas.microsoft.com/office/drawing/2014/main" id="{920731A3-8F28-7F4D-8207-CAB9DC1C9383}"/>
                </a:ext>
              </a:extLst>
            </p:cNvPr>
            <p:cNvSpPr txBox="1"/>
            <p:nvPr/>
          </p:nvSpPr>
          <p:spPr>
            <a:xfrm>
              <a:off x="4246639" y="5895219"/>
              <a:ext cx="1253694" cy="369332"/>
            </a:xfrm>
            <a:prstGeom prst="rect">
              <a:avLst/>
            </a:prstGeom>
            <a:noFill/>
          </p:spPr>
          <p:txBody>
            <a:bodyPr wrap="square" rtlCol="0">
              <a:spAutoFit/>
            </a:bodyPr>
            <a:lstStyle/>
            <a:p>
              <a:r>
                <a:rPr lang="en-US" dirty="0"/>
                <a:t>Complexity</a:t>
              </a:r>
            </a:p>
          </p:txBody>
        </p:sp>
      </p:grpSp>
      <p:grpSp>
        <p:nvGrpSpPr>
          <p:cNvPr id="18" name="Group 17">
            <a:extLst>
              <a:ext uri="{FF2B5EF4-FFF2-40B4-BE49-F238E27FC236}">
                <a16:creationId xmlns:a16="http://schemas.microsoft.com/office/drawing/2014/main" id="{A0FA0089-8C20-C34E-9AEE-AC927FF2ADFB}"/>
              </a:ext>
            </a:extLst>
          </p:cNvPr>
          <p:cNvGrpSpPr/>
          <p:nvPr/>
        </p:nvGrpSpPr>
        <p:grpSpPr>
          <a:xfrm>
            <a:off x="5705301" y="3766535"/>
            <a:ext cx="2883992" cy="2883992"/>
            <a:chOff x="6081825" y="3766535"/>
            <a:chExt cx="2883992" cy="2883992"/>
          </a:xfrm>
        </p:grpSpPr>
        <p:pic>
          <p:nvPicPr>
            <p:cNvPr id="12" name="Picture 11">
              <a:extLst>
                <a:ext uri="{FF2B5EF4-FFF2-40B4-BE49-F238E27FC236}">
                  <a16:creationId xmlns:a16="http://schemas.microsoft.com/office/drawing/2014/main" id="{4A604172-D1D6-9140-8632-9797194EA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1825" y="3766535"/>
              <a:ext cx="2883992" cy="2883992"/>
            </a:xfrm>
            <a:prstGeom prst="rect">
              <a:avLst/>
            </a:prstGeom>
            <a:noFill/>
          </p:spPr>
        </p:pic>
        <p:sp>
          <p:nvSpPr>
            <p:cNvPr id="15" name="TextBox 14">
              <a:extLst>
                <a:ext uri="{FF2B5EF4-FFF2-40B4-BE49-F238E27FC236}">
                  <a16:creationId xmlns:a16="http://schemas.microsoft.com/office/drawing/2014/main" id="{32B025F4-51BE-1841-A7E2-FD87799AAE5C}"/>
                </a:ext>
              </a:extLst>
            </p:cNvPr>
            <p:cNvSpPr txBox="1"/>
            <p:nvPr/>
          </p:nvSpPr>
          <p:spPr>
            <a:xfrm>
              <a:off x="6663934" y="5895219"/>
              <a:ext cx="1253694" cy="369332"/>
            </a:xfrm>
            <a:prstGeom prst="rect">
              <a:avLst/>
            </a:prstGeom>
            <a:noFill/>
          </p:spPr>
          <p:txBody>
            <a:bodyPr wrap="square" rtlCol="0">
              <a:spAutoFit/>
            </a:bodyPr>
            <a:lstStyle/>
            <a:p>
              <a:pPr algn="ctr"/>
              <a:r>
                <a:rPr lang="en-US" dirty="0"/>
                <a:t>Unit Size</a:t>
              </a:r>
            </a:p>
          </p:txBody>
        </p:sp>
      </p:grpSp>
      <p:grpSp>
        <p:nvGrpSpPr>
          <p:cNvPr id="8" name="Group 7">
            <a:extLst>
              <a:ext uri="{FF2B5EF4-FFF2-40B4-BE49-F238E27FC236}">
                <a16:creationId xmlns:a16="http://schemas.microsoft.com/office/drawing/2014/main" id="{D01FDD44-EAE9-9840-B82B-DAE9F9B87177}"/>
              </a:ext>
            </a:extLst>
          </p:cNvPr>
          <p:cNvGrpSpPr/>
          <p:nvPr/>
        </p:nvGrpSpPr>
        <p:grpSpPr>
          <a:xfrm>
            <a:off x="8019827" y="3720625"/>
            <a:ext cx="2636072" cy="2636072"/>
            <a:chOff x="8396351" y="3720625"/>
            <a:chExt cx="2636072" cy="2636072"/>
          </a:xfrm>
        </p:grpSpPr>
        <p:pic>
          <p:nvPicPr>
            <p:cNvPr id="13" name="Picture 12">
              <a:extLst>
                <a:ext uri="{FF2B5EF4-FFF2-40B4-BE49-F238E27FC236}">
                  <a16:creationId xmlns:a16="http://schemas.microsoft.com/office/drawing/2014/main" id="{404780BD-8A01-D740-94C9-1F47E4E4B4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6351" y="3720625"/>
              <a:ext cx="2636072" cy="2636072"/>
            </a:xfrm>
            <a:prstGeom prst="rect">
              <a:avLst/>
            </a:prstGeom>
            <a:noFill/>
          </p:spPr>
        </p:pic>
        <p:sp>
          <p:nvSpPr>
            <p:cNvPr id="16" name="TextBox 15">
              <a:extLst>
                <a:ext uri="{FF2B5EF4-FFF2-40B4-BE49-F238E27FC236}">
                  <a16:creationId xmlns:a16="http://schemas.microsoft.com/office/drawing/2014/main" id="{AA8B23E0-2D36-1D4D-975B-2624D27C2A8E}"/>
                </a:ext>
              </a:extLst>
            </p:cNvPr>
            <p:cNvSpPr txBox="1"/>
            <p:nvPr/>
          </p:nvSpPr>
          <p:spPr>
            <a:xfrm>
              <a:off x="8783361" y="5898762"/>
              <a:ext cx="1891725" cy="369332"/>
            </a:xfrm>
            <a:prstGeom prst="rect">
              <a:avLst/>
            </a:prstGeom>
            <a:noFill/>
          </p:spPr>
          <p:txBody>
            <a:bodyPr wrap="square" rtlCol="0">
              <a:spAutoFit/>
            </a:bodyPr>
            <a:lstStyle/>
            <a:p>
              <a:pPr algn="ctr"/>
              <a:r>
                <a:rPr lang="en-US" dirty="0"/>
                <a:t>Unit Interface Size</a:t>
              </a:r>
            </a:p>
          </p:txBody>
        </p:sp>
      </p:grpSp>
      <p:sp>
        <p:nvSpPr>
          <p:cNvPr id="6" name="Down Arrow 5">
            <a:extLst>
              <a:ext uri="{FF2B5EF4-FFF2-40B4-BE49-F238E27FC236}">
                <a16:creationId xmlns:a16="http://schemas.microsoft.com/office/drawing/2014/main" id="{75CDB620-9BD2-6E4A-BDE1-43587D07CAF1}"/>
              </a:ext>
            </a:extLst>
          </p:cNvPr>
          <p:cNvSpPr/>
          <p:nvPr/>
        </p:nvSpPr>
        <p:spPr>
          <a:xfrm rot="16200000">
            <a:off x="4966162" y="1843548"/>
            <a:ext cx="1092845" cy="13524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ircular Arrow 18">
            <a:extLst>
              <a:ext uri="{FF2B5EF4-FFF2-40B4-BE49-F238E27FC236}">
                <a16:creationId xmlns:a16="http://schemas.microsoft.com/office/drawing/2014/main" id="{3DE8088D-47EA-4E49-8147-94498F6106DB}"/>
              </a:ext>
            </a:extLst>
          </p:cNvPr>
          <p:cNvSpPr/>
          <p:nvPr/>
        </p:nvSpPr>
        <p:spPr>
          <a:xfrm rot="16200000" flipH="1" flipV="1">
            <a:off x="8713349" y="2331040"/>
            <a:ext cx="3954817" cy="2979847"/>
          </a:xfrm>
          <a:prstGeom prst="circularArrow">
            <a:avLst>
              <a:gd name="adj1" fmla="val 10211"/>
              <a:gd name="adj2" fmla="val 1142319"/>
              <a:gd name="adj3" fmla="val 20518723"/>
              <a:gd name="adj4" fmla="val 11152030"/>
              <a:gd name="adj5" fmla="val 199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4A8623F7-ED45-5343-B55F-EADD11CC2254}"/>
              </a:ext>
            </a:extLst>
          </p:cNvPr>
          <p:cNvPicPr>
            <a:picLocks noChangeAspect="1"/>
          </p:cNvPicPr>
          <p:nvPr/>
        </p:nvPicPr>
        <p:blipFill>
          <a:blip r:embed="rId8"/>
          <a:stretch>
            <a:fillRect/>
          </a:stretch>
        </p:blipFill>
        <p:spPr>
          <a:xfrm>
            <a:off x="6314338" y="1303645"/>
            <a:ext cx="4324061" cy="2432284"/>
          </a:xfrm>
          <a:prstGeom prst="rect">
            <a:avLst/>
          </a:prstGeom>
        </p:spPr>
      </p:pic>
      <p:grpSp>
        <p:nvGrpSpPr>
          <p:cNvPr id="25" name="Group 24">
            <a:extLst>
              <a:ext uri="{FF2B5EF4-FFF2-40B4-BE49-F238E27FC236}">
                <a16:creationId xmlns:a16="http://schemas.microsoft.com/office/drawing/2014/main" id="{0628831D-F45C-E54A-99F7-465F7E4CBADA}"/>
              </a:ext>
            </a:extLst>
          </p:cNvPr>
          <p:cNvGrpSpPr/>
          <p:nvPr/>
        </p:nvGrpSpPr>
        <p:grpSpPr>
          <a:xfrm>
            <a:off x="6314338" y="1303646"/>
            <a:ext cx="4324061" cy="2416980"/>
            <a:chOff x="6691964" y="4302881"/>
            <a:chExt cx="3926555" cy="2208687"/>
          </a:xfrm>
        </p:grpSpPr>
        <p:pic>
          <p:nvPicPr>
            <p:cNvPr id="26" name="Picture 25">
              <a:extLst>
                <a:ext uri="{FF2B5EF4-FFF2-40B4-BE49-F238E27FC236}">
                  <a16:creationId xmlns:a16="http://schemas.microsoft.com/office/drawing/2014/main" id="{A4BD2A66-921E-8A4A-AD06-5C5B7069F3CA}"/>
                </a:ext>
              </a:extLst>
            </p:cNvPr>
            <p:cNvPicPr>
              <a:picLocks noChangeAspect="1"/>
            </p:cNvPicPr>
            <p:nvPr/>
          </p:nvPicPr>
          <p:blipFill>
            <a:blip r:embed="rId9"/>
            <a:stretch>
              <a:fillRect/>
            </a:stretch>
          </p:blipFill>
          <p:spPr>
            <a:xfrm>
              <a:off x="6691964" y="4302881"/>
              <a:ext cx="3926555" cy="2208687"/>
            </a:xfrm>
            <a:prstGeom prst="rect">
              <a:avLst/>
            </a:prstGeom>
          </p:spPr>
        </p:pic>
        <p:pic>
          <p:nvPicPr>
            <p:cNvPr id="27" name="Picture 26">
              <a:extLst>
                <a:ext uri="{FF2B5EF4-FFF2-40B4-BE49-F238E27FC236}">
                  <a16:creationId xmlns:a16="http://schemas.microsoft.com/office/drawing/2014/main" id="{FFB2D482-DA78-3748-8FF5-8D7AEB600EF5}"/>
                </a:ext>
              </a:extLst>
            </p:cNvPr>
            <p:cNvPicPr>
              <a:picLocks noChangeAspect="1"/>
            </p:cNvPicPr>
            <p:nvPr/>
          </p:nvPicPr>
          <p:blipFill rotWithShape="1">
            <a:blip r:embed="rId9"/>
            <a:srcRect r="81658" b="72527"/>
            <a:stretch/>
          </p:blipFill>
          <p:spPr>
            <a:xfrm rot="20282833">
              <a:off x="9383423" y="4520601"/>
              <a:ext cx="720218" cy="606796"/>
            </a:xfrm>
            <a:prstGeom prst="rect">
              <a:avLst/>
            </a:prstGeom>
          </p:spPr>
        </p:pic>
        <p:pic>
          <p:nvPicPr>
            <p:cNvPr id="28" name="Picture 27">
              <a:extLst>
                <a:ext uri="{FF2B5EF4-FFF2-40B4-BE49-F238E27FC236}">
                  <a16:creationId xmlns:a16="http://schemas.microsoft.com/office/drawing/2014/main" id="{1307EA50-7020-314B-9529-32F621C7E70C}"/>
                </a:ext>
              </a:extLst>
            </p:cNvPr>
            <p:cNvPicPr>
              <a:picLocks noChangeAspect="1"/>
            </p:cNvPicPr>
            <p:nvPr/>
          </p:nvPicPr>
          <p:blipFill rotWithShape="1">
            <a:blip r:embed="rId10"/>
            <a:srcRect l="19936" r="18098" b="51862"/>
            <a:stretch/>
          </p:blipFill>
          <p:spPr>
            <a:xfrm rot="20625090">
              <a:off x="9362350" y="4304415"/>
              <a:ext cx="821743" cy="812970"/>
            </a:xfrm>
            <a:prstGeom prst="rect">
              <a:avLst/>
            </a:prstGeom>
          </p:spPr>
        </p:pic>
      </p:grpSp>
    </p:spTree>
    <p:extLst>
      <p:ext uri="{BB962C8B-B14F-4D97-AF65-F5344CB8AC3E}">
        <p14:creationId xmlns:p14="http://schemas.microsoft.com/office/powerpoint/2010/main" val="2680511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3226</TotalTime>
  <Words>1678</Words>
  <Application>Microsoft Macintosh PowerPoint</Application>
  <PresentationFormat>Custom</PresentationFormat>
  <Paragraphs>128</Paragraphs>
  <Slides>19</Slides>
  <Notes>19</Notes>
  <HiddenSlides>4</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TheSans B3 Light</vt:lpstr>
      <vt:lpstr>TheSans B4 SemiLight</vt:lpstr>
      <vt:lpstr>TheSans B5 Plain</vt:lpstr>
      <vt:lpstr>TheSans B6 SemiBold</vt:lpstr>
      <vt:lpstr>Wingdings</vt:lpstr>
      <vt:lpstr>Office Theme</vt:lpstr>
      <vt:lpstr>Higher Quality Software Through Automated Refactoring Techniques</vt:lpstr>
      <vt:lpstr>Why this subject?</vt:lpstr>
      <vt:lpstr>Why this subject?</vt:lpstr>
      <vt:lpstr>Why this subject?</vt:lpstr>
      <vt:lpstr>What is refactoring?</vt:lpstr>
      <vt:lpstr>Refactoring</vt:lpstr>
      <vt:lpstr>Refactoring</vt:lpstr>
      <vt:lpstr>Refactoring</vt:lpstr>
      <vt:lpstr>Refactoring</vt:lpstr>
      <vt:lpstr>Refactoring</vt:lpstr>
      <vt:lpstr>Automatically improving code quality metrics</vt:lpstr>
      <vt:lpstr>Automatically improving code quality metrics</vt:lpstr>
      <vt:lpstr>Automatically improving code quality metrics</vt:lpstr>
      <vt:lpstr>Automatically improving code quality metrics</vt:lpstr>
      <vt:lpstr>Automatically improving code quality metrics</vt:lpstr>
      <vt:lpstr>CloneRefactor</vt:lpstr>
      <vt:lpstr>CloneRefactor</vt:lpstr>
      <vt:lpstr>Demo</vt:lpstr>
      <vt:lpstr>Concluding remarks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33</cp:revision>
  <cp:lastPrinted>2016-02-29T11:13:03Z</cp:lastPrinted>
  <dcterms:created xsi:type="dcterms:W3CDTF">2019-08-06T17:06:58Z</dcterms:created>
  <dcterms:modified xsi:type="dcterms:W3CDTF">2019-08-24T17:24:13Z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vt:lpwstr>
  </property>
  <property fmtid="{D5CDD505-2E9C-101B-9397-08002B2CF9AE}" pid="3" name="Confidential">
    <vt:lpwstr>3</vt:lpwstr>
  </property>
  <property fmtid="{D5CDD505-2E9C-101B-9397-08002B2CF9AE}" pid="4" name="Sector">
    <vt:lpwstr>0</vt:lpwstr>
  </property>
</Properties>
</file>